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62" r:id="rId4"/>
  </p:sldMasterIdLst>
  <p:notesMasterIdLst>
    <p:notesMasterId r:id="rId5"/>
  </p:notesMasterIdLst>
  <p:sldIdLst>
    <p:sldId id="256" r:id="rId6"/>
    <p:sldId id="257" r:id="rId7"/>
    <p:sldId id="258" r:id="rId8"/>
    <p:sldId id="259" r:id="rId9"/>
    <p:sldId id="260" r:id="rId10"/>
    <p:sldId id="261" r:id="rId11"/>
    <p:sldId id="262" r:id="rId1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3" roundtripDataSignature="AMtx7mjFDddoMUBN7RaZETVpkpR5FAvvF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customschemas.google.com/relationships/presentationmetadata" Target="meta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bg-BG"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2b342274dfc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7" name="Google Shape;197;g2b342274dfc_0_9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b407cd9bd3_0_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2b407cd9bd3_0_1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5" name="Google Shape;205;g2b407cd9bd3_0_1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bg-BG"/>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2b3823c208f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2b3823c208f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3" name="Google Shape;213;g2b3823c208f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bg-BG"/>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2b407cd9bd3_0_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2b407cd9bd3_0_2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0" name="Google Shape;220;g2b407cd9bd3_0_2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bg-BG"/>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b407cd9bd3_0_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2b407cd9bd3_0_1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g2b407cd9bd3_0_1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bg-BG"/>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2b407cd9bd3_0_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2b407cd9bd3_0_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5" name="Google Shape;235;g2b407cd9bd3_0_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bg-BG"/>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2b342274dfc_0_5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2" name="Google Shape;242;g2b342274dfc_0_50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type="title">
  <p:cSld name="TITLE">
    <p:spTree>
      <p:nvGrpSpPr>
        <p:cNvPr id="17" name="Shape 17"/>
        <p:cNvGrpSpPr/>
        <p:nvPr/>
      </p:nvGrpSpPr>
      <p:grpSpPr>
        <a:xfrm>
          <a:off x="0" y="0"/>
          <a:ext cx="0" cy="0"/>
          <a:chOff x="0" y="0"/>
          <a:chExt cx="0" cy="0"/>
        </a:xfrm>
      </p:grpSpPr>
      <p:sp>
        <p:nvSpPr>
          <p:cNvPr id="18" name="Google Shape;18;g2b342274dfc_0_109"/>
          <p:cNvSpPr txBox="1"/>
          <p:nvPr>
            <p:ph type="ctrTitle"/>
          </p:nvPr>
        </p:nvSpPr>
        <p:spPr>
          <a:xfrm>
            <a:off x="1524000" y="1122363"/>
            <a:ext cx="9144000" cy="23877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9" name="Google Shape;19;g2b342274dfc_0_109"/>
          <p:cNvSpPr txBox="1"/>
          <p:nvPr>
            <p:ph idx="1" type="subTitle"/>
          </p:nvPr>
        </p:nvSpPr>
        <p:spPr>
          <a:xfrm>
            <a:off x="1524000" y="3602038"/>
            <a:ext cx="9144000" cy="16557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1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900"/>
              <a:buNone/>
              <a:defRPr sz="19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g2b342274dfc_0_109"/>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21" name="Google Shape;21;g2b342274dfc_0_109"/>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22" name="Google Shape;22;g2b342274dfc_0_109"/>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pic>
        <p:nvPicPr>
          <p:cNvPr id="23" name="Google Shape;23;g2b342274dfc_0_109"/>
          <p:cNvPicPr preferRelativeResize="0"/>
          <p:nvPr/>
        </p:nvPicPr>
        <p:blipFill rotWithShape="1">
          <a:blip r:embed="rId2">
            <a:alphaModFix/>
          </a:blip>
          <a:srcRect b="0" l="0" r="0" t="0"/>
          <a:stretch/>
        </p:blipFill>
        <p:spPr>
          <a:xfrm>
            <a:off x="1523985" y="5443611"/>
            <a:ext cx="5073900" cy="726900"/>
          </a:xfrm>
          <a:prstGeom prst="roundRect">
            <a:avLst>
              <a:gd fmla="val 8594" name="adj"/>
            </a:avLst>
          </a:prstGeom>
          <a:solidFill>
            <a:srgbClr val="ECECEC"/>
          </a:solidFill>
          <a:ln>
            <a:noFill/>
          </a:ln>
          <a:effectLst>
            <a:reflection blurRad="0" dir="5400000" dist="5000" endA="0" endPos="28000" fadeDir="5400012" kx="0" rotWithShape="0" algn="bl" stA="38000" stPos="0" sy="-100000" ky="0"/>
          </a:effectLst>
        </p:spPr>
      </p:pic>
      <p:sp>
        <p:nvSpPr>
          <p:cNvPr id="24" name="Google Shape;24;g2b342274dfc_0_109"/>
          <p:cNvSpPr txBox="1"/>
          <p:nvPr/>
        </p:nvSpPr>
        <p:spPr>
          <a:xfrm>
            <a:off x="6691902" y="5678000"/>
            <a:ext cx="4917900" cy="492600"/>
          </a:xfrm>
          <a:prstGeom prst="rect">
            <a:avLst/>
          </a:prstGeom>
          <a:noFill/>
          <a:ln>
            <a:noFill/>
          </a:ln>
        </p:spPr>
        <p:txBody>
          <a:bodyPr anchorCtr="0" anchor="t" bIns="60925" lIns="121900" spcFirstLastPara="1" rIns="121900" wrap="square" tIns="60925">
            <a:spAutoFit/>
          </a:bodyPr>
          <a:lstStyle/>
          <a:p>
            <a:pPr indent="0" lvl="0" marL="0" marR="0" rtl="0" algn="l">
              <a:lnSpc>
                <a:spcPct val="100000"/>
              </a:lnSpc>
              <a:spcBef>
                <a:spcPts val="0"/>
              </a:spcBef>
              <a:spcAft>
                <a:spcPts val="0"/>
              </a:spcAft>
              <a:buClr>
                <a:srgbClr val="000000"/>
              </a:buClr>
              <a:buSzPts val="2400"/>
              <a:buFont typeface="Arial"/>
              <a:buNone/>
            </a:pPr>
            <a:r>
              <a:rPr b="0" i="0" lang="bg-BG" sz="2400" u="none" cap="none" strike="noStrike">
                <a:solidFill>
                  <a:srgbClr val="1A9988"/>
                </a:solidFill>
                <a:latin typeface="Cambria"/>
                <a:ea typeface="Cambria"/>
                <a:cs typeface="Cambria"/>
                <a:sym typeface="Cambria"/>
              </a:rPr>
              <a:t>TLIT4U KA220-HED-000027024</a:t>
            </a:r>
            <a:endParaRPr b="0" i="0" sz="2400" u="none" cap="none" strike="noStrike">
              <a:solidFill>
                <a:srgbClr val="1A9988"/>
              </a:solidFill>
              <a:latin typeface="Cambria"/>
              <a:ea typeface="Cambria"/>
              <a:cs typeface="Cambria"/>
              <a:sym typeface="Cambria"/>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type="vertTx">
  <p:cSld name="VERTICAL_TEXT">
    <p:spTree>
      <p:nvGrpSpPr>
        <p:cNvPr id="76" name="Shape 76"/>
        <p:cNvGrpSpPr/>
        <p:nvPr/>
      </p:nvGrpSpPr>
      <p:grpSpPr>
        <a:xfrm>
          <a:off x="0" y="0"/>
          <a:ext cx="0" cy="0"/>
          <a:chOff x="0" y="0"/>
          <a:chExt cx="0" cy="0"/>
        </a:xfrm>
      </p:grpSpPr>
      <p:sp>
        <p:nvSpPr>
          <p:cNvPr id="77" name="Google Shape;77;g2b342274dfc_0_168"/>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9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78" name="Google Shape;78;g2b342274dfc_0_168"/>
          <p:cNvSpPr txBox="1"/>
          <p:nvPr>
            <p:ph idx="1" type="body"/>
          </p:nvPr>
        </p:nvSpPr>
        <p:spPr>
          <a:xfrm rot="5400000">
            <a:off x="3920400" y="-1256575"/>
            <a:ext cx="4351200" cy="10515600"/>
          </a:xfrm>
          <a:prstGeom prst="rect">
            <a:avLst/>
          </a:prstGeom>
          <a:noFill/>
          <a:ln>
            <a:noFill/>
          </a:ln>
        </p:spPr>
        <p:txBody>
          <a:bodyPr anchorCtr="0" anchor="t" bIns="45700" lIns="91425" spcFirstLastPara="1" rIns="91425" wrap="square" tIns="45700">
            <a:normAutofit/>
          </a:bodyPr>
          <a:lstStyle>
            <a:lvl1pPr indent="-349250" lvl="0" marL="457200" algn="l">
              <a:lnSpc>
                <a:spcPct val="90000"/>
              </a:lnSpc>
              <a:spcBef>
                <a:spcPts val="1100"/>
              </a:spcBef>
              <a:spcAft>
                <a:spcPts val="0"/>
              </a:spcAft>
              <a:buClr>
                <a:schemeClr val="dk1"/>
              </a:buClr>
              <a:buSzPts val="1900"/>
              <a:buChar char="•"/>
              <a:defRPr/>
            </a:lvl1pPr>
            <a:lvl2pPr indent="-349250" lvl="1" marL="914400" algn="l">
              <a:lnSpc>
                <a:spcPct val="90000"/>
              </a:lnSpc>
              <a:spcBef>
                <a:spcPts val="500"/>
              </a:spcBef>
              <a:spcAft>
                <a:spcPts val="0"/>
              </a:spcAft>
              <a:buClr>
                <a:schemeClr val="dk1"/>
              </a:buClr>
              <a:buSzPts val="1900"/>
              <a:buChar char="•"/>
              <a:defRPr/>
            </a:lvl2pPr>
            <a:lvl3pPr indent="-349250" lvl="2" marL="1371600" algn="l">
              <a:lnSpc>
                <a:spcPct val="90000"/>
              </a:lnSpc>
              <a:spcBef>
                <a:spcPts val="500"/>
              </a:spcBef>
              <a:spcAft>
                <a:spcPts val="0"/>
              </a:spcAft>
              <a:buClr>
                <a:schemeClr val="dk1"/>
              </a:buClr>
              <a:buSzPts val="1900"/>
              <a:buChar char="•"/>
              <a:defRPr/>
            </a:lvl3pPr>
            <a:lvl4pPr indent="-349250" lvl="3" marL="1828800" algn="l">
              <a:lnSpc>
                <a:spcPct val="90000"/>
              </a:lnSpc>
              <a:spcBef>
                <a:spcPts val="500"/>
              </a:spcBef>
              <a:spcAft>
                <a:spcPts val="0"/>
              </a:spcAft>
              <a:buClr>
                <a:schemeClr val="dk1"/>
              </a:buClr>
              <a:buSzPts val="1900"/>
              <a:buChar char="•"/>
              <a:defRPr/>
            </a:lvl4pPr>
            <a:lvl5pPr indent="-349250" lvl="4" marL="2286000" algn="l">
              <a:lnSpc>
                <a:spcPct val="90000"/>
              </a:lnSpc>
              <a:spcBef>
                <a:spcPts val="500"/>
              </a:spcBef>
              <a:spcAft>
                <a:spcPts val="0"/>
              </a:spcAft>
              <a:buClr>
                <a:schemeClr val="dk1"/>
              </a:buClr>
              <a:buSzPts val="1900"/>
              <a:buChar char="•"/>
              <a:defRPr/>
            </a:lvl5pPr>
            <a:lvl6pPr indent="-349250" lvl="5" marL="2743200" algn="l">
              <a:lnSpc>
                <a:spcPct val="90000"/>
              </a:lnSpc>
              <a:spcBef>
                <a:spcPts val="500"/>
              </a:spcBef>
              <a:spcAft>
                <a:spcPts val="0"/>
              </a:spcAft>
              <a:buClr>
                <a:schemeClr val="dk1"/>
              </a:buClr>
              <a:buSzPts val="1900"/>
              <a:buChar char="•"/>
              <a:defRPr/>
            </a:lvl6pPr>
            <a:lvl7pPr indent="-349250" lvl="6" marL="3200400" algn="l">
              <a:lnSpc>
                <a:spcPct val="90000"/>
              </a:lnSpc>
              <a:spcBef>
                <a:spcPts val="500"/>
              </a:spcBef>
              <a:spcAft>
                <a:spcPts val="0"/>
              </a:spcAft>
              <a:buClr>
                <a:schemeClr val="dk1"/>
              </a:buClr>
              <a:buSzPts val="1900"/>
              <a:buChar char="•"/>
              <a:defRPr/>
            </a:lvl7pPr>
            <a:lvl8pPr indent="-349250" lvl="7" marL="3657600" algn="l">
              <a:lnSpc>
                <a:spcPct val="90000"/>
              </a:lnSpc>
              <a:spcBef>
                <a:spcPts val="500"/>
              </a:spcBef>
              <a:spcAft>
                <a:spcPts val="0"/>
              </a:spcAft>
              <a:buClr>
                <a:schemeClr val="dk1"/>
              </a:buClr>
              <a:buSzPts val="1900"/>
              <a:buChar char="•"/>
              <a:defRPr/>
            </a:lvl8pPr>
            <a:lvl9pPr indent="-349250" lvl="8" marL="4114800" algn="l">
              <a:lnSpc>
                <a:spcPct val="90000"/>
              </a:lnSpc>
              <a:spcBef>
                <a:spcPts val="500"/>
              </a:spcBef>
              <a:spcAft>
                <a:spcPts val="0"/>
              </a:spcAft>
              <a:buClr>
                <a:schemeClr val="dk1"/>
              </a:buClr>
              <a:buSzPts val="1900"/>
              <a:buChar char="•"/>
              <a:defRPr/>
            </a:lvl9pPr>
          </a:lstStyle>
          <a:p/>
        </p:txBody>
      </p:sp>
      <p:sp>
        <p:nvSpPr>
          <p:cNvPr id="79" name="Google Shape;79;g2b342274dfc_0_168"/>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80" name="Google Shape;80;g2b342274dfc_0_168"/>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81" name="Google Shape;81;g2b342274dfc_0_168"/>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testo verticale" type="vertTitleAndTx">
  <p:cSld name="VERTICAL_TITLE_AND_VERTICAL_TEXT">
    <p:spTree>
      <p:nvGrpSpPr>
        <p:cNvPr id="82" name="Shape 82"/>
        <p:cNvGrpSpPr/>
        <p:nvPr/>
      </p:nvGrpSpPr>
      <p:grpSpPr>
        <a:xfrm>
          <a:off x="0" y="0"/>
          <a:ext cx="0" cy="0"/>
          <a:chOff x="0" y="0"/>
          <a:chExt cx="0" cy="0"/>
        </a:xfrm>
      </p:grpSpPr>
      <p:sp>
        <p:nvSpPr>
          <p:cNvPr id="83" name="Google Shape;83;g2b342274dfc_0_174"/>
          <p:cNvSpPr txBox="1"/>
          <p:nvPr>
            <p:ph type="title"/>
          </p:nvPr>
        </p:nvSpPr>
        <p:spPr>
          <a:xfrm rot="5400000">
            <a:off x="7133400" y="1956625"/>
            <a:ext cx="5811900"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9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84" name="Google Shape;84;g2b342274dfc_0_174"/>
          <p:cNvSpPr txBox="1"/>
          <p:nvPr>
            <p:ph idx="1" type="body"/>
          </p:nvPr>
        </p:nvSpPr>
        <p:spPr>
          <a:xfrm rot="5400000">
            <a:off x="1799400" y="-596075"/>
            <a:ext cx="5811900" cy="7734300"/>
          </a:xfrm>
          <a:prstGeom prst="rect">
            <a:avLst/>
          </a:prstGeom>
          <a:noFill/>
          <a:ln>
            <a:noFill/>
          </a:ln>
        </p:spPr>
        <p:txBody>
          <a:bodyPr anchorCtr="0" anchor="t" bIns="45700" lIns="91425" spcFirstLastPara="1" rIns="91425" wrap="square" tIns="45700">
            <a:normAutofit/>
          </a:bodyPr>
          <a:lstStyle>
            <a:lvl1pPr indent="-349250" lvl="0" marL="457200" algn="l">
              <a:lnSpc>
                <a:spcPct val="90000"/>
              </a:lnSpc>
              <a:spcBef>
                <a:spcPts val="1100"/>
              </a:spcBef>
              <a:spcAft>
                <a:spcPts val="0"/>
              </a:spcAft>
              <a:buClr>
                <a:schemeClr val="dk1"/>
              </a:buClr>
              <a:buSzPts val="1900"/>
              <a:buChar char="•"/>
              <a:defRPr/>
            </a:lvl1pPr>
            <a:lvl2pPr indent="-349250" lvl="1" marL="914400" algn="l">
              <a:lnSpc>
                <a:spcPct val="90000"/>
              </a:lnSpc>
              <a:spcBef>
                <a:spcPts val="500"/>
              </a:spcBef>
              <a:spcAft>
                <a:spcPts val="0"/>
              </a:spcAft>
              <a:buClr>
                <a:schemeClr val="dk1"/>
              </a:buClr>
              <a:buSzPts val="1900"/>
              <a:buChar char="•"/>
              <a:defRPr/>
            </a:lvl2pPr>
            <a:lvl3pPr indent="-349250" lvl="2" marL="1371600" algn="l">
              <a:lnSpc>
                <a:spcPct val="90000"/>
              </a:lnSpc>
              <a:spcBef>
                <a:spcPts val="500"/>
              </a:spcBef>
              <a:spcAft>
                <a:spcPts val="0"/>
              </a:spcAft>
              <a:buClr>
                <a:schemeClr val="dk1"/>
              </a:buClr>
              <a:buSzPts val="1900"/>
              <a:buChar char="•"/>
              <a:defRPr/>
            </a:lvl3pPr>
            <a:lvl4pPr indent="-349250" lvl="3" marL="1828800" algn="l">
              <a:lnSpc>
                <a:spcPct val="90000"/>
              </a:lnSpc>
              <a:spcBef>
                <a:spcPts val="500"/>
              </a:spcBef>
              <a:spcAft>
                <a:spcPts val="0"/>
              </a:spcAft>
              <a:buClr>
                <a:schemeClr val="dk1"/>
              </a:buClr>
              <a:buSzPts val="1900"/>
              <a:buChar char="•"/>
              <a:defRPr/>
            </a:lvl4pPr>
            <a:lvl5pPr indent="-349250" lvl="4" marL="2286000" algn="l">
              <a:lnSpc>
                <a:spcPct val="90000"/>
              </a:lnSpc>
              <a:spcBef>
                <a:spcPts val="500"/>
              </a:spcBef>
              <a:spcAft>
                <a:spcPts val="0"/>
              </a:spcAft>
              <a:buClr>
                <a:schemeClr val="dk1"/>
              </a:buClr>
              <a:buSzPts val="1900"/>
              <a:buChar char="•"/>
              <a:defRPr/>
            </a:lvl5pPr>
            <a:lvl6pPr indent="-349250" lvl="5" marL="2743200" algn="l">
              <a:lnSpc>
                <a:spcPct val="90000"/>
              </a:lnSpc>
              <a:spcBef>
                <a:spcPts val="500"/>
              </a:spcBef>
              <a:spcAft>
                <a:spcPts val="0"/>
              </a:spcAft>
              <a:buClr>
                <a:schemeClr val="dk1"/>
              </a:buClr>
              <a:buSzPts val="1900"/>
              <a:buChar char="•"/>
              <a:defRPr/>
            </a:lvl6pPr>
            <a:lvl7pPr indent="-349250" lvl="6" marL="3200400" algn="l">
              <a:lnSpc>
                <a:spcPct val="90000"/>
              </a:lnSpc>
              <a:spcBef>
                <a:spcPts val="500"/>
              </a:spcBef>
              <a:spcAft>
                <a:spcPts val="0"/>
              </a:spcAft>
              <a:buClr>
                <a:schemeClr val="dk1"/>
              </a:buClr>
              <a:buSzPts val="1900"/>
              <a:buChar char="•"/>
              <a:defRPr/>
            </a:lvl7pPr>
            <a:lvl8pPr indent="-349250" lvl="7" marL="3657600" algn="l">
              <a:lnSpc>
                <a:spcPct val="90000"/>
              </a:lnSpc>
              <a:spcBef>
                <a:spcPts val="500"/>
              </a:spcBef>
              <a:spcAft>
                <a:spcPts val="0"/>
              </a:spcAft>
              <a:buClr>
                <a:schemeClr val="dk1"/>
              </a:buClr>
              <a:buSzPts val="1900"/>
              <a:buChar char="•"/>
              <a:defRPr/>
            </a:lvl8pPr>
            <a:lvl9pPr indent="-349250" lvl="8" marL="4114800" algn="l">
              <a:lnSpc>
                <a:spcPct val="90000"/>
              </a:lnSpc>
              <a:spcBef>
                <a:spcPts val="500"/>
              </a:spcBef>
              <a:spcAft>
                <a:spcPts val="0"/>
              </a:spcAft>
              <a:buClr>
                <a:schemeClr val="dk1"/>
              </a:buClr>
              <a:buSzPts val="1900"/>
              <a:buChar char="•"/>
              <a:defRPr/>
            </a:lvl9pPr>
          </a:lstStyle>
          <a:p/>
        </p:txBody>
      </p:sp>
      <p:sp>
        <p:nvSpPr>
          <p:cNvPr id="85" name="Google Shape;85;g2b342274dfc_0_174"/>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86" name="Google Shape;86;g2b342274dfc_0_174"/>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87" name="Google Shape;87;g2b342274dfc_0_174"/>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88" name="Shape 88"/>
        <p:cNvGrpSpPr/>
        <p:nvPr/>
      </p:nvGrpSpPr>
      <p:grpSpPr>
        <a:xfrm>
          <a:off x="0" y="0"/>
          <a:ext cx="0" cy="0"/>
          <a:chOff x="0" y="0"/>
          <a:chExt cx="0" cy="0"/>
        </a:xfrm>
      </p:grpSpPr>
      <p:sp>
        <p:nvSpPr>
          <p:cNvPr id="89" name="Google Shape;89;g2b342274dfc_0_180"/>
          <p:cNvSpPr txBox="1"/>
          <p:nvPr>
            <p:ph type="title"/>
          </p:nvPr>
        </p:nvSpPr>
        <p:spPr>
          <a:xfrm>
            <a:off x="415600" y="593367"/>
            <a:ext cx="11360700" cy="7635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44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90" name="Google Shape;90;g2b342274dfc_0_180"/>
          <p:cNvSpPr txBox="1"/>
          <p:nvPr>
            <p:ph idx="1" type="body"/>
          </p:nvPr>
        </p:nvSpPr>
        <p:spPr>
          <a:xfrm>
            <a:off x="415600" y="1536633"/>
            <a:ext cx="5333100" cy="4555200"/>
          </a:xfrm>
          <a:prstGeom prst="rect">
            <a:avLst/>
          </a:prstGeom>
          <a:noFill/>
          <a:ln>
            <a:noFill/>
          </a:ln>
        </p:spPr>
        <p:txBody>
          <a:bodyPr anchorCtr="0" anchor="t" bIns="45700" lIns="91425" spcFirstLastPara="1" rIns="91425" wrap="square" tIns="45700">
            <a:normAutofit/>
          </a:bodyPr>
          <a:lstStyle>
            <a:lvl1pPr indent="-349250" lvl="0" marL="457200" algn="l">
              <a:lnSpc>
                <a:spcPct val="90000"/>
              </a:lnSpc>
              <a:spcBef>
                <a:spcPts val="1100"/>
              </a:spcBef>
              <a:spcAft>
                <a:spcPts val="0"/>
              </a:spcAft>
              <a:buSzPts val="1900"/>
              <a:buChar char="•"/>
              <a:defRPr sz="1900"/>
            </a:lvl1pPr>
            <a:lvl2pPr indent="-330200" lvl="1" marL="914400" algn="l">
              <a:lnSpc>
                <a:spcPct val="90000"/>
              </a:lnSpc>
              <a:spcBef>
                <a:spcPts val="500"/>
              </a:spcBef>
              <a:spcAft>
                <a:spcPts val="0"/>
              </a:spcAft>
              <a:buSzPts val="1600"/>
              <a:buChar char="•"/>
              <a:defRPr sz="1600"/>
            </a:lvl2pPr>
            <a:lvl3pPr indent="-330200" lvl="2" marL="1371600" algn="l">
              <a:lnSpc>
                <a:spcPct val="90000"/>
              </a:lnSpc>
              <a:spcBef>
                <a:spcPts val="500"/>
              </a:spcBef>
              <a:spcAft>
                <a:spcPts val="0"/>
              </a:spcAft>
              <a:buSzPts val="1600"/>
              <a:buChar char="•"/>
              <a:defRPr sz="1600"/>
            </a:lvl3pPr>
            <a:lvl4pPr indent="-330200" lvl="3" marL="1828800" algn="l">
              <a:lnSpc>
                <a:spcPct val="90000"/>
              </a:lnSpc>
              <a:spcBef>
                <a:spcPts val="500"/>
              </a:spcBef>
              <a:spcAft>
                <a:spcPts val="0"/>
              </a:spcAft>
              <a:buSzPts val="1600"/>
              <a:buChar char="•"/>
              <a:defRPr sz="1600"/>
            </a:lvl4pPr>
            <a:lvl5pPr indent="-330200" lvl="4" marL="2286000" algn="l">
              <a:lnSpc>
                <a:spcPct val="90000"/>
              </a:lnSpc>
              <a:spcBef>
                <a:spcPts val="500"/>
              </a:spcBef>
              <a:spcAft>
                <a:spcPts val="0"/>
              </a:spcAft>
              <a:buSzPts val="1600"/>
              <a:buChar char="•"/>
              <a:defRPr sz="1600"/>
            </a:lvl5pPr>
            <a:lvl6pPr indent="-330200" lvl="5" marL="2743200" algn="l">
              <a:lnSpc>
                <a:spcPct val="90000"/>
              </a:lnSpc>
              <a:spcBef>
                <a:spcPts val="500"/>
              </a:spcBef>
              <a:spcAft>
                <a:spcPts val="0"/>
              </a:spcAft>
              <a:buSzPts val="1600"/>
              <a:buChar char="•"/>
              <a:defRPr sz="1600"/>
            </a:lvl6pPr>
            <a:lvl7pPr indent="-330200" lvl="6" marL="3200400" algn="l">
              <a:lnSpc>
                <a:spcPct val="90000"/>
              </a:lnSpc>
              <a:spcBef>
                <a:spcPts val="500"/>
              </a:spcBef>
              <a:spcAft>
                <a:spcPts val="0"/>
              </a:spcAft>
              <a:buSzPts val="1600"/>
              <a:buChar char="•"/>
              <a:defRPr sz="1600"/>
            </a:lvl7pPr>
            <a:lvl8pPr indent="-330200" lvl="7" marL="3657600" algn="l">
              <a:lnSpc>
                <a:spcPct val="90000"/>
              </a:lnSpc>
              <a:spcBef>
                <a:spcPts val="500"/>
              </a:spcBef>
              <a:spcAft>
                <a:spcPts val="0"/>
              </a:spcAft>
              <a:buSzPts val="1600"/>
              <a:buChar char="•"/>
              <a:defRPr sz="1600"/>
            </a:lvl8pPr>
            <a:lvl9pPr indent="-330200" lvl="8" marL="4114800" algn="l">
              <a:lnSpc>
                <a:spcPct val="90000"/>
              </a:lnSpc>
              <a:spcBef>
                <a:spcPts val="500"/>
              </a:spcBef>
              <a:spcAft>
                <a:spcPts val="0"/>
              </a:spcAft>
              <a:buSzPts val="1600"/>
              <a:buChar char="•"/>
              <a:defRPr sz="1600"/>
            </a:lvl9pPr>
          </a:lstStyle>
          <a:p/>
        </p:txBody>
      </p:sp>
      <p:sp>
        <p:nvSpPr>
          <p:cNvPr id="91" name="Google Shape;91;g2b342274dfc_0_180"/>
          <p:cNvSpPr txBox="1"/>
          <p:nvPr>
            <p:ph idx="2" type="body"/>
          </p:nvPr>
        </p:nvSpPr>
        <p:spPr>
          <a:xfrm>
            <a:off x="6443200" y="1536633"/>
            <a:ext cx="5333100" cy="4555200"/>
          </a:xfrm>
          <a:prstGeom prst="rect">
            <a:avLst/>
          </a:prstGeom>
          <a:noFill/>
          <a:ln>
            <a:noFill/>
          </a:ln>
        </p:spPr>
        <p:txBody>
          <a:bodyPr anchorCtr="0" anchor="t" bIns="45700" lIns="91425" spcFirstLastPara="1" rIns="91425" wrap="square" tIns="45700">
            <a:normAutofit/>
          </a:bodyPr>
          <a:lstStyle>
            <a:lvl1pPr indent="-349250" lvl="0" marL="457200" algn="l">
              <a:lnSpc>
                <a:spcPct val="90000"/>
              </a:lnSpc>
              <a:spcBef>
                <a:spcPts val="1100"/>
              </a:spcBef>
              <a:spcAft>
                <a:spcPts val="0"/>
              </a:spcAft>
              <a:buSzPts val="1900"/>
              <a:buChar char="•"/>
              <a:defRPr sz="1900"/>
            </a:lvl1pPr>
            <a:lvl2pPr indent="-330200" lvl="1" marL="914400" algn="l">
              <a:lnSpc>
                <a:spcPct val="90000"/>
              </a:lnSpc>
              <a:spcBef>
                <a:spcPts val="500"/>
              </a:spcBef>
              <a:spcAft>
                <a:spcPts val="0"/>
              </a:spcAft>
              <a:buSzPts val="1600"/>
              <a:buChar char="•"/>
              <a:defRPr sz="1600"/>
            </a:lvl2pPr>
            <a:lvl3pPr indent="-330200" lvl="2" marL="1371600" algn="l">
              <a:lnSpc>
                <a:spcPct val="90000"/>
              </a:lnSpc>
              <a:spcBef>
                <a:spcPts val="500"/>
              </a:spcBef>
              <a:spcAft>
                <a:spcPts val="0"/>
              </a:spcAft>
              <a:buSzPts val="1600"/>
              <a:buChar char="•"/>
              <a:defRPr sz="1600"/>
            </a:lvl3pPr>
            <a:lvl4pPr indent="-330200" lvl="3" marL="1828800" algn="l">
              <a:lnSpc>
                <a:spcPct val="90000"/>
              </a:lnSpc>
              <a:spcBef>
                <a:spcPts val="500"/>
              </a:spcBef>
              <a:spcAft>
                <a:spcPts val="0"/>
              </a:spcAft>
              <a:buSzPts val="1600"/>
              <a:buChar char="•"/>
              <a:defRPr sz="1600"/>
            </a:lvl4pPr>
            <a:lvl5pPr indent="-330200" lvl="4" marL="2286000" algn="l">
              <a:lnSpc>
                <a:spcPct val="90000"/>
              </a:lnSpc>
              <a:spcBef>
                <a:spcPts val="500"/>
              </a:spcBef>
              <a:spcAft>
                <a:spcPts val="0"/>
              </a:spcAft>
              <a:buSzPts val="1600"/>
              <a:buChar char="•"/>
              <a:defRPr sz="1600"/>
            </a:lvl5pPr>
            <a:lvl6pPr indent="-330200" lvl="5" marL="2743200" algn="l">
              <a:lnSpc>
                <a:spcPct val="90000"/>
              </a:lnSpc>
              <a:spcBef>
                <a:spcPts val="500"/>
              </a:spcBef>
              <a:spcAft>
                <a:spcPts val="0"/>
              </a:spcAft>
              <a:buSzPts val="1600"/>
              <a:buChar char="•"/>
              <a:defRPr sz="1600"/>
            </a:lvl6pPr>
            <a:lvl7pPr indent="-330200" lvl="6" marL="3200400" algn="l">
              <a:lnSpc>
                <a:spcPct val="90000"/>
              </a:lnSpc>
              <a:spcBef>
                <a:spcPts val="500"/>
              </a:spcBef>
              <a:spcAft>
                <a:spcPts val="0"/>
              </a:spcAft>
              <a:buSzPts val="1600"/>
              <a:buChar char="•"/>
              <a:defRPr sz="1600"/>
            </a:lvl7pPr>
            <a:lvl8pPr indent="-330200" lvl="7" marL="3657600" algn="l">
              <a:lnSpc>
                <a:spcPct val="90000"/>
              </a:lnSpc>
              <a:spcBef>
                <a:spcPts val="500"/>
              </a:spcBef>
              <a:spcAft>
                <a:spcPts val="0"/>
              </a:spcAft>
              <a:buSzPts val="1600"/>
              <a:buChar char="•"/>
              <a:defRPr sz="1600"/>
            </a:lvl8pPr>
            <a:lvl9pPr indent="-330200" lvl="8" marL="4114800" algn="l">
              <a:lnSpc>
                <a:spcPct val="90000"/>
              </a:lnSpc>
              <a:spcBef>
                <a:spcPts val="500"/>
              </a:spcBef>
              <a:spcAft>
                <a:spcPts val="0"/>
              </a:spcAft>
              <a:buSzPts val="1600"/>
              <a:buChar char="•"/>
              <a:defRPr sz="1600"/>
            </a:lvl9pPr>
          </a:lstStyle>
          <a:p/>
        </p:txBody>
      </p:sp>
      <p:sp>
        <p:nvSpPr>
          <p:cNvPr id="92" name="Google Shape;92;g2b342274dfc_0_180"/>
          <p:cNvSpPr txBox="1"/>
          <p:nvPr>
            <p:ph idx="12" type="sldNum"/>
          </p:nvPr>
        </p:nvSpPr>
        <p:spPr>
          <a:xfrm>
            <a:off x="11296610" y="6217622"/>
            <a:ext cx="731700" cy="5247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3" name="Shape 93"/>
        <p:cNvGrpSpPr/>
        <p:nvPr/>
      </p:nvGrpSpPr>
      <p:grpSpPr>
        <a:xfrm>
          <a:off x="0" y="0"/>
          <a:ext cx="0" cy="0"/>
          <a:chOff x="0" y="0"/>
          <a:chExt cx="0" cy="0"/>
        </a:xfrm>
      </p:grpSpPr>
      <p:sp>
        <p:nvSpPr>
          <p:cNvPr id="94" name="Google Shape;94;g2b342274dfc_0_185"/>
          <p:cNvSpPr txBox="1"/>
          <p:nvPr>
            <p:ph type="title"/>
          </p:nvPr>
        </p:nvSpPr>
        <p:spPr>
          <a:xfrm>
            <a:off x="415600" y="593367"/>
            <a:ext cx="11360700" cy="7635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44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95" name="Google Shape;95;g2b342274dfc_0_185"/>
          <p:cNvSpPr txBox="1"/>
          <p:nvPr>
            <p:ph idx="1" type="body"/>
          </p:nvPr>
        </p:nvSpPr>
        <p:spPr>
          <a:xfrm>
            <a:off x="415600" y="1536633"/>
            <a:ext cx="11360700" cy="4555200"/>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100"/>
              </a:spcBef>
              <a:spcAft>
                <a:spcPts val="0"/>
              </a:spcAft>
              <a:buSzPts val="2800"/>
              <a:buChar char="•"/>
              <a:defRPr/>
            </a:lvl1pPr>
            <a:lvl2pPr indent="-381000" lvl="1" marL="914400" algn="l">
              <a:lnSpc>
                <a:spcPct val="90000"/>
              </a:lnSpc>
              <a:spcBef>
                <a:spcPts val="500"/>
              </a:spcBef>
              <a:spcAft>
                <a:spcPts val="0"/>
              </a:spcAft>
              <a:buSzPts val="2400"/>
              <a:buChar char="•"/>
              <a:defRPr/>
            </a:lvl2pPr>
            <a:lvl3pPr indent="-355600" lvl="2" marL="1371600" algn="l">
              <a:lnSpc>
                <a:spcPct val="90000"/>
              </a:lnSpc>
              <a:spcBef>
                <a:spcPts val="500"/>
              </a:spcBef>
              <a:spcAft>
                <a:spcPts val="0"/>
              </a:spcAft>
              <a:buSzPts val="2000"/>
              <a:buChar char="•"/>
              <a:defRPr/>
            </a:lvl3pPr>
            <a:lvl4pPr indent="-349250" lvl="3" marL="1828800" algn="l">
              <a:lnSpc>
                <a:spcPct val="90000"/>
              </a:lnSpc>
              <a:spcBef>
                <a:spcPts val="500"/>
              </a:spcBef>
              <a:spcAft>
                <a:spcPts val="0"/>
              </a:spcAft>
              <a:buSzPts val="1900"/>
              <a:buChar char="•"/>
              <a:defRPr/>
            </a:lvl4pPr>
            <a:lvl5pPr indent="-349250" lvl="4" marL="2286000" algn="l">
              <a:lnSpc>
                <a:spcPct val="90000"/>
              </a:lnSpc>
              <a:spcBef>
                <a:spcPts val="500"/>
              </a:spcBef>
              <a:spcAft>
                <a:spcPts val="0"/>
              </a:spcAft>
              <a:buSzPts val="1900"/>
              <a:buChar char="•"/>
              <a:defRPr/>
            </a:lvl5pPr>
            <a:lvl6pPr indent="-349250" lvl="5" marL="2743200" algn="l">
              <a:lnSpc>
                <a:spcPct val="90000"/>
              </a:lnSpc>
              <a:spcBef>
                <a:spcPts val="500"/>
              </a:spcBef>
              <a:spcAft>
                <a:spcPts val="0"/>
              </a:spcAft>
              <a:buSzPts val="1900"/>
              <a:buChar char="•"/>
              <a:defRPr/>
            </a:lvl6pPr>
            <a:lvl7pPr indent="-349250" lvl="6" marL="3200400" algn="l">
              <a:lnSpc>
                <a:spcPct val="90000"/>
              </a:lnSpc>
              <a:spcBef>
                <a:spcPts val="500"/>
              </a:spcBef>
              <a:spcAft>
                <a:spcPts val="0"/>
              </a:spcAft>
              <a:buSzPts val="1900"/>
              <a:buChar char="•"/>
              <a:defRPr/>
            </a:lvl7pPr>
            <a:lvl8pPr indent="-349250" lvl="7" marL="3657600" algn="l">
              <a:lnSpc>
                <a:spcPct val="90000"/>
              </a:lnSpc>
              <a:spcBef>
                <a:spcPts val="500"/>
              </a:spcBef>
              <a:spcAft>
                <a:spcPts val="0"/>
              </a:spcAft>
              <a:buSzPts val="1900"/>
              <a:buChar char="•"/>
              <a:defRPr/>
            </a:lvl8pPr>
            <a:lvl9pPr indent="-349250" lvl="8" marL="4114800" algn="l">
              <a:lnSpc>
                <a:spcPct val="90000"/>
              </a:lnSpc>
              <a:spcBef>
                <a:spcPts val="500"/>
              </a:spcBef>
              <a:spcAft>
                <a:spcPts val="0"/>
              </a:spcAft>
              <a:buSzPts val="1900"/>
              <a:buChar char="•"/>
              <a:defRPr/>
            </a:lvl9pPr>
          </a:lstStyle>
          <a:p/>
        </p:txBody>
      </p:sp>
      <p:sp>
        <p:nvSpPr>
          <p:cNvPr id="96" name="Google Shape;96;g2b342274dfc_0_185"/>
          <p:cNvSpPr txBox="1"/>
          <p:nvPr>
            <p:ph idx="12" type="sldNum"/>
          </p:nvPr>
        </p:nvSpPr>
        <p:spPr>
          <a:xfrm>
            <a:off x="11296610" y="6217622"/>
            <a:ext cx="731700" cy="5247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05" name="Shape 105"/>
        <p:cNvGrpSpPr/>
        <p:nvPr/>
      </p:nvGrpSpPr>
      <p:grpSpPr>
        <a:xfrm>
          <a:off x="0" y="0"/>
          <a:ext cx="0" cy="0"/>
          <a:chOff x="0" y="0"/>
          <a:chExt cx="0" cy="0"/>
        </a:xfrm>
      </p:grpSpPr>
      <p:sp>
        <p:nvSpPr>
          <p:cNvPr id="106" name="Google Shape;106;g2b342274dfc_0_569"/>
          <p:cNvSpPr/>
          <p:nvPr/>
        </p:nvSpPr>
        <p:spPr>
          <a:xfrm>
            <a:off x="6096000" y="33"/>
            <a:ext cx="6096000" cy="6858000"/>
          </a:xfrm>
          <a:prstGeom prst="rect">
            <a:avLst/>
          </a:prstGeom>
          <a:solidFill>
            <a:schemeClr val="dk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 name="Google Shape;107;g2b342274dfc_0_569"/>
          <p:cNvSpPr txBox="1"/>
          <p:nvPr>
            <p:ph type="title"/>
          </p:nvPr>
        </p:nvSpPr>
        <p:spPr>
          <a:xfrm>
            <a:off x="354000" y="1644233"/>
            <a:ext cx="5393700" cy="19764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p:txBody>
      </p:sp>
      <p:sp>
        <p:nvSpPr>
          <p:cNvPr id="108" name="Google Shape;108;g2b342274dfc_0_569"/>
          <p:cNvSpPr txBox="1"/>
          <p:nvPr>
            <p:ph idx="1" type="subTitle"/>
          </p:nvPr>
        </p:nvSpPr>
        <p:spPr>
          <a:xfrm>
            <a:off x="354000" y="3737433"/>
            <a:ext cx="5393700" cy="16467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1100"/>
              </a:spcBef>
              <a:spcAft>
                <a:spcPts val="0"/>
              </a:spcAft>
              <a:buSzPts val="2800"/>
              <a:buNone/>
              <a:defRPr sz="2800"/>
            </a:lvl1pPr>
            <a:lvl2pPr lvl="1" algn="ctr">
              <a:lnSpc>
                <a:spcPct val="100000"/>
              </a:lnSpc>
              <a:spcBef>
                <a:spcPts val="500"/>
              </a:spcBef>
              <a:spcAft>
                <a:spcPts val="0"/>
              </a:spcAft>
              <a:buSzPts val="2800"/>
              <a:buNone/>
              <a:defRPr sz="2800"/>
            </a:lvl2pPr>
            <a:lvl3pPr lvl="2" algn="ctr">
              <a:lnSpc>
                <a:spcPct val="100000"/>
              </a:lnSpc>
              <a:spcBef>
                <a:spcPts val="500"/>
              </a:spcBef>
              <a:spcAft>
                <a:spcPts val="0"/>
              </a:spcAft>
              <a:buSzPts val="2800"/>
              <a:buNone/>
              <a:defRPr sz="2800"/>
            </a:lvl3pPr>
            <a:lvl4pPr lvl="3" algn="ctr">
              <a:lnSpc>
                <a:spcPct val="100000"/>
              </a:lnSpc>
              <a:spcBef>
                <a:spcPts val="500"/>
              </a:spcBef>
              <a:spcAft>
                <a:spcPts val="0"/>
              </a:spcAft>
              <a:buSzPts val="2800"/>
              <a:buNone/>
              <a:defRPr sz="2800"/>
            </a:lvl4pPr>
            <a:lvl5pPr lvl="4" algn="ctr">
              <a:lnSpc>
                <a:spcPct val="100000"/>
              </a:lnSpc>
              <a:spcBef>
                <a:spcPts val="500"/>
              </a:spcBef>
              <a:spcAft>
                <a:spcPts val="0"/>
              </a:spcAft>
              <a:buSzPts val="2800"/>
              <a:buNone/>
              <a:defRPr sz="2800"/>
            </a:lvl5pPr>
            <a:lvl6pPr lvl="5" algn="ctr">
              <a:lnSpc>
                <a:spcPct val="100000"/>
              </a:lnSpc>
              <a:spcBef>
                <a:spcPts val="500"/>
              </a:spcBef>
              <a:spcAft>
                <a:spcPts val="0"/>
              </a:spcAft>
              <a:buSzPts val="2800"/>
              <a:buNone/>
              <a:defRPr sz="2800"/>
            </a:lvl6pPr>
            <a:lvl7pPr lvl="6" algn="ctr">
              <a:lnSpc>
                <a:spcPct val="100000"/>
              </a:lnSpc>
              <a:spcBef>
                <a:spcPts val="500"/>
              </a:spcBef>
              <a:spcAft>
                <a:spcPts val="0"/>
              </a:spcAft>
              <a:buSzPts val="2800"/>
              <a:buNone/>
              <a:defRPr sz="2800"/>
            </a:lvl7pPr>
            <a:lvl8pPr lvl="7" algn="ctr">
              <a:lnSpc>
                <a:spcPct val="100000"/>
              </a:lnSpc>
              <a:spcBef>
                <a:spcPts val="500"/>
              </a:spcBef>
              <a:spcAft>
                <a:spcPts val="0"/>
              </a:spcAft>
              <a:buSzPts val="2800"/>
              <a:buNone/>
              <a:defRPr sz="2800"/>
            </a:lvl8pPr>
            <a:lvl9pPr lvl="8" algn="ctr">
              <a:lnSpc>
                <a:spcPct val="100000"/>
              </a:lnSpc>
              <a:spcBef>
                <a:spcPts val="500"/>
              </a:spcBef>
              <a:spcAft>
                <a:spcPts val="0"/>
              </a:spcAft>
              <a:buSzPts val="2800"/>
              <a:buNone/>
              <a:defRPr sz="2800"/>
            </a:lvl9pPr>
          </a:lstStyle>
          <a:p/>
        </p:txBody>
      </p:sp>
      <p:sp>
        <p:nvSpPr>
          <p:cNvPr id="109" name="Google Shape;109;g2b342274dfc_0_569"/>
          <p:cNvSpPr txBox="1"/>
          <p:nvPr>
            <p:ph idx="2" type="body"/>
          </p:nvPr>
        </p:nvSpPr>
        <p:spPr>
          <a:xfrm>
            <a:off x="6586000" y="965600"/>
            <a:ext cx="5115900" cy="4926900"/>
          </a:xfrm>
          <a:prstGeom prst="rect">
            <a:avLst/>
          </a:prstGeom>
          <a:noFill/>
          <a:ln>
            <a:noFill/>
          </a:ln>
        </p:spPr>
        <p:txBody>
          <a:bodyPr anchorCtr="0" anchor="ctr" bIns="45700" lIns="91425" spcFirstLastPara="1" rIns="91425" wrap="square" tIns="45700">
            <a:normAutofit/>
          </a:bodyPr>
          <a:lstStyle>
            <a:lvl1pPr indent="-406400" lvl="0" marL="457200" algn="l">
              <a:lnSpc>
                <a:spcPct val="90000"/>
              </a:lnSpc>
              <a:spcBef>
                <a:spcPts val="1100"/>
              </a:spcBef>
              <a:spcAft>
                <a:spcPts val="0"/>
              </a:spcAft>
              <a:buClr>
                <a:schemeClr val="dk1"/>
              </a:buClr>
              <a:buSzPts val="2800"/>
              <a:buChar char="•"/>
              <a:defRPr>
                <a:solidFill>
                  <a:schemeClr val="dk1"/>
                </a:solidFill>
              </a:defRPr>
            </a:lvl1pPr>
            <a:lvl2pPr indent="-381000" lvl="1" marL="914400" algn="l">
              <a:lnSpc>
                <a:spcPct val="90000"/>
              </a:lnSpc>
              <a:spcBef>
                <a:spcPts val="500"/>
              </a:spcBef>
              <a:spcAft>
                <a:spcPts val="0"/>
              </a:spcAft>
              <a:buClr>
                <a:schemeClr val="dk1"/>
              </a:buClr>
              <a:buSzPts val="2400"/>
              <a:buChar char="•"/>
              <a:defRPr>
                <a:solidFill>
                  <a:schemeClr val="dk1"/>
                </a:solidFill>
              </a:defRPr>
            </a:lvl2pPr>
            <a:lvl3pPr indent="-355600" lvl="2" marL="1371600" algn="l">
              <a:lnSpc>
                <a:spcPct val="90000"/>
              </a:lnSpc>
              <a:spcBef>
                <a:spcPts val="500"/>
              </a:spcBef>
              <a:spcAft>
                <a:spcPts val="0"/>
              </a:spcAft>
              <a:buClr>
                <a:schemeClr val="dk1"/>
              </a:buClr>
              <a:buSzPts val="2000"/>
              <a:buChar char="•"/>
              <a:defRPr>
                <a:solidFill>
                  <a:schemeClr val="dk1"/>
                </a:solidFill>
              </a:defRPr>
            </a:lvl3pPr>
            <a:lvl4pPr indent="-349250" lvl="3" marL="1828800" algn="l">
              <a:lnSpc>
                <a:spcPct val="90000"/>
              </a:lnSpc>
              <a:spcBef>
                <a:spcPts val="500"/>
              </a:spcBef>
              <a:spcAft>
                <a:spcPts val="0"/>
              </a:spcAft>
              <a:buClr>
                <a:schemeClr val="dk1"/>
              </a:buClr>
              <a:buSzPts val="1900"/>
              <a:buChar char="•"/>
              <a:defRPr>
                <a:solidFill>
                  <a:schemeClr val="dk1"/>
                </a:solidFill>
              </a:defRPr>
            </a:lvl4pPr>
            <a:lvl5pPr indent="-349250" lvl="4" marL="2286000" algn="l">
              <a:lnSpc>
                <a:spcPct val="90000"/>
              </a:lnSpc>
              <a:spcBef>
                <a:spcPts val="500"/>
              </a:spcBef>
              <a:spcAft>
                <a:spcPts val="0"/>
              </a:spcAft>
              <a:buClr>
                <a:schemeClr val="dk1"/>
              </a:buClr>
              <a:buSzPts val="1900"/>
              <a:buChar char="•"/>
              <a:defRPr>
                <a:solidFill>
                  <a:schemeClr val="dk1"/>
                </a:solidFill>
              </a:defRPr>
            </a:lvl5pPr>
            <a:lvl6pPr indent="-349250" lvl="5" marL="2743200" algn="l">
              <a:lnSpc>
                <a:spcPct val="90000"/>
              </a:lnSpc>
              <a:spcBef>
                <a:spcPts val="500"/>
              </a:spcBef>
              <a:spcAft>
                <a:spcPts val="0"/>
              </a:spcAft>
              <a:buClr>
                <a:schemeClr val="dk1"/>
              </a:buClr>
              <a:buSzPts val="1900"/>
              <a:buChar char="•"/>
              <a:defRPr>
                <a:solidFill>
                  <a:schemeClr val="dk1"/>
                </a:solidFill>
              </a:defRPr>
            </a:lvl6pPr>
            <a:lvl7pPr indent="-349250" lvl="6" marL="3200400" algn="l">
              <a:lnSpc>
                <a:spcPct val="90000"/>
              </a:lnSpc>
              <a:spcBef>
                <a:spcPts val="500"/>
              </a:spcBef>
              <a:spcAft>
                <a:spcPts val="0"/>
              </a:spcAft>
              <a:buClr>
                <a:schemeClr val="dk1"/>
              </a:buClr>
              <a:buSzPts val="1900"/>
              <a:buChar char="•"/>
              <a:defRPr>
                <a:solidFill>
                  <a:schemeClr val="dk1"/>
                </a:solidFill>
              </a:defRPr>
            </a:lvl7pPr>
            <a:lvl8pPr indent="-349250" lvl="7" marL="3657600" algn="l">
              <a:lnSpc>
                <a:spcPct val="90000"/>
              </a:lnSpc>
              <a:spcBef>
                <a:spcPts val="500"/>
              </a:spcBef>
              <a:spcAft>
                <a:spcPts val="0"/>
              </a:spcAft>
              <a:buClr>
                <a:schemeClr val="dk1"/>
              </a:buClr>
              <a:buSzPts val="1900"/>
              <a:buChar char="•"/>
              <a:defRPr>
                <a:solidFill>
                  <a:schemeClr val="dk1"/>
                </a:solidFill>
              </a:defRPr>
            </a:lvl8pPr>
            <a:lvl9pPr indent="-349250" lvl="8" marL="4114800" algn="l">
              <a:lnSpc>
                <a:spcPct val="90000"/>
              </a:lnSpc>
              <a:spcBef>
                <a:spcPts val="500"/>
              </a:spcBef>
              <a:spcAft>
                <a:spcPts val="0"/>
              </a:spcAft>
              <a:buClr>
                <a:schemeClr val="dk1"/>
              </a:buClr>
              <a:buSzPts val="1900"/>
              <a:buChar char="•"/>
              <a:defRPr>
                <a:solidFill>
                  <a:schemeClr val="dk1"/>
                </a:solidFill>
              </a:defRPr>
            </a:lvl9pPr>
          </a:lstStyle>
          <a:p/>
        </p:txBody>
      </p:sp>
      <p:sp>
        <p:nvSpPr>
          <p:cNvPr id="110" name="Google Shape;110;g2b342274dfc_0_569"/>
          <p:cNvSpPr txBox="1"/>
          <p:nvPr>
            <p:ph idx="12" type="sldNum"/>
          </p:nvPr>
        </p:nvSpPr>
        <p:spPr>
          <a:xfrm>
            <a:off x="11296610" y="6217622"/>
            <a:ext cx="731700" cy="5247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type="title">
  <p:cSld name="TITLE">
    <p:spTree>
      <p:nvGrpSpPr>
        <p:cNvPr id="111" name="Shape 111"/>
        <p:cNvGrpSpPr/>
        <p:nvPr/>
      </p:nvGrpSpPr>
      <p:grpSpPr>
        <a:xfrm>
          <a:off x="0" y="0"/>
          <a:ext cx="0" cy="0"/>
          <a:chOff x="0" y="0"/>
          <a:chExt cx="0" cy="0"/>
        </a:xfrm>
      </p:grpSpPr>
      <p:sp>
        <p:nvSpPr>
          <p:cNvPr id="112" name="Google Shape;112;g2b342274dfc_0_295"/>
          <p:cNvSpPr txBox="1"/>
          <p:nvPr>
            <p:ph type="ctrTitle"/>
          </p:nvPr>
        </p:nvSpPr>
        <p:spPr>
          <a:xfrm>
            <a:off x="1524000" y="1122363"/>
            <a:ext cx="9144000" cy="23877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13" name="Google Shape;113;g2b342274dfc_0_295"/>
          <p:cNvSpPr txBox="1"/>
          <p:nvPr>
            <p:ph idx="1" type="subTitle"/>
          </p:nvPr>
        </p:nvSpPr>
        <p:spPr>
          <a:xfrm>
            <a:off x="1524000" y="3602038"/>
            <a:ext cx="9144000" cy="16557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1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900"/>
              <a:buNone/>
              <a:defRPr sz="19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14" name="Google Shape;114;g2b342274dfc_0_295"/>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15" name="Google Shape;115;g2b342274dfc_0_295"/>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16" name="Google Shape;116;g2b342274dfc_0_295"/>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pic>
        <p:nvPicPr>
          <p:cNvPr id="117" name="Google Shape;117;g2b342274dfc_0_295"/>
          <p:cNvPicPr preferRelativeResize="0"/>
          <p:nvPr/>
        </p:nvPicPr>
        <p:blipFill rotWithShape="1">
          <a:blip r:embed="rId2">
            <a:alphaModFix/>
          </a:blip>
          <a:srcRect b="0" l="0" r="0" t="0"/>
          <a:stretch/>
        </p:blipFill>
        <p:spPr>
          <a:xfrm>
            <a:off x="1523985" y="5443611"/>
            <a:ext cx="5073900" cy="726900"/>
          </a:xfrm>
          <a:prstGeom prst="roundRect">
            <a:avLst>
              <a:gd fmla="val 8594" name="adj"/>
            </a:avLst>
          </a:prstGeom>
          <a:solidFill>
            <a:srgbClr val="ECECEC"/>
          </a:solidFill>
          <a:ln>
            <a:noFill/>
          </a:ln>
          <a:effectLst>
            <a:reflection blurRad="0" dir="5400000" dist="5000" endA="0" endPos="28000" fadeDir="5400012" kx="0" rotWithShape="0" algn="bl" stA="38000" stPos="0" sy="-100000" ky="0"/>
          </a:effectLst>
        </p:spPr>
      </p:pic>
      <p:sp>
        <p:nvSpPr>
          <p:cNvPr id="118" name="Google Shape;118;g2b342274dfc_0_295"/>
          <p:cNvSpPr txBox="1"/>
          <p:nvPr/>
        </p:nvSpPr>
        <p:spPr>
          <a:xfrm>
            <a:off x="6691902" y="5678000"/>
            <a:ext cx="4917900" cy="492600"/>
          </a:xfrm>
          <a:prstGeom prst="rect">
            <a:avLst/>
          </a:prstGeom>
          <a:noFill/>
          <a:ln>
            <a:noFill/>
          </a:ln>
        </p:spPr>
        <p:txBody>
          <a:bodyPr anchorCtr="0" anchor="t" bIns="60925" lIns="121900" spcFirstLastPara="1" rIns="121900" wrap="square" tIns="60925">
            <a:spAutoFit/>
          </a:bodyPr>
          <a:lstStyle/>
          <a:p>
            <a:pPr indent="0" lvl="0" marL="0" marR="0" rtl="0" algn="l">
              <a:lnSpc>
                <a:spcPct val="100000"/>
              </a:lnSpc>
              <a:spcBef>
                <a:spcPts val="0"/>
              </a:spcBef>
              <a:spcAft>
                <a:spcPts val="0"/>
              </a:spcAft>
              <a:buClr>
                <a:srgbClr val="000000"/>
              </a:buClr>
              <a:buSzPts val="2400"/>
              <a:buFont typeface="Arial"/>
              <a:buNone/>
            </a:pPr>
            <a:r>
              <a:rPr b="0" i="0" lang="bg-BG" sz="2400" u="none" cap="none" strike="noStrike">
                <a:solidFill>
                  <a:srgbClr val="1A9988"/>
                </a:solidFill>
                <a:latin typeface="Cambria"/>
                <a:ea typeface="Cambria"/>
                <a:cs typeface="Cambria"/>
                <a:sym typeface="Cambria"/>
              </a:rPr>
              <a:t>TLIT4U KA220-HED-000027024</a:t>
            </a:r>
            <a:endParaRPr b="0" i="0" sz="2400" u="none" cap="none" strike="noStrike">
              <a:solidFill>
                <a:srgbClr val="1A9988"/>
              </a:solidFill>
              <a:latin typeface="Cambria"/>
              <a:ea typeface="Cambria"/>
              <a:cs typeface="Cambria"/>
              <a:sym typeface="Cambria"/>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19" name="Shape 119"/>
        <p:cNvGrpSpPr/>
        <p:nvPr/>
      </p:nvGrpSpPr>
      <p:grpSpPr>
        <a:xfrm>
          <a:off x="0" y="0"/>
          <a:ext cx="0" cy="0"/>
          <a:chOff x="0" y="0"/>
          <a:chExt cx="0" cy="0"/>
        </a:xfrm>
      </p:grpSpPr>
      <p:sp>
        <p:nvSpPr>
          <p:cNvPr id="120" name="Google Shape;120;g2b342274dfc_0_366"/>
          <p:cNvSpPr txBox="1"/>
          <p:nvPr>
            <p:ph type="title"/>
          </p:nvPr>
        </p:nvSpPr>
        <p:spPr>
          <a:xfrm>
            <a:off x="415600" y="593367"/>
            <a:ext cx="11360700" cy="7635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44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21" name="Google Shape;121;g2b342274dfc_0_366"/>
          <p:cNvSpPr txBox="1"/>
          <p:nvPr>
            <p:ph idx="1" type="body"/>
          </p:nvPr>
        </p:nvSpPr>
        <p:spPr>
          <a:xfrm>
            <a:off x="415600" y="1536633"/>
            <a:ext cx="5333100" cy="4555200"/>
          </a:xfrm>
          <a:prstGeom prst="rect">
            <a:avLst/>
          </a:prstGeom>
          <a:noFill/>
          <a:ln>
            <a:noFill/>
          </a:ln>
        </p:spPr>
        <p:txBody>
          <a:bodyPr anchorCtr="0" anchor="t" bIns="45700" lIns="91425" spcFirstLastPara="1" rIns="91425" wrap="square" tIns="45700">
            <a:normAutofit/>
          </a:bodyPr>
          <a:lstStyle>
            <a:lvl1pPr indent="-349250" lvl="0" marL="457200" algn="l">
              <a:lnSpc>
                <a:spcPct val="90000"/>
              </a:lnSpc>
              <a:spcBef>
                <a:spcPts val="1100"/>
              </a:spcBef>
              <a:spcAft>
                <a:spcPts val="0"/>
              </a:spcAft>
              <a:buSzPts val="1900"/>
              <a:buChar char="•"/>
              <a:defRPr sz="1900"/>
            </a:lvl1pPr>
            <a:lvl2pPr indent="-330200" lvl="1" marL="914400" algn="l">
              <a:lnSpc>
                <a:spcPct val="90000"/>
              </a:lnSpc>
              <a:spcBef>
                <a:spcPts val="500"/>
              </a:spcBef>
              <a:spcAft>
                <a:spcPts val="0"/>
              </a:spcAft>
              <a:buSzPts val="1600"/>
              <a:buChar char="•"/>
              <a:defRPr sz="1600"/>
            </a:lvl2pPr>
            <a:lvl3pPr indent="-330200" lvl="2" marL="1371600" algn="l">
              <a:lnSpc>
                <a:spcPct val="90000"/>
              </a:lnSpc>
              <a:spcBef>
                <a:spcPts val="500"/>
              </a:spcBef>
              <a:spcAft>
                <a:spcPts val="0"/>
              </a:spcAft>
              <a:buSzPts val="1600"/>
              <a:buChar char="•"/>
              <a:defRPr sz="1600"/>
            </a:lvl3pPr>
            <a:lvl4pPr indent="-330200" lvl="3" marL="1828800" algn="l">
              <a:lnSpc>
                <a:spcPct val="90000"/>
              </a:lnSpc>
              <a:spcBef>
                <a:spcPts val="500"/>
              </a:spcBef>
              <a:spcAft>
                <a:spcPts val="0"/>
              </a:spcAft>
              <a:buSzPts val="1600"/>
              <a:buChar char="•"/>
              <a:defRPr sz="1600"/>
            </a:lvl4pPr>
            <a:lvl5pPr indent="-330200" lvl="4" marL="2286000" algn="l">
              <a:lnSpc>
                <a:spcPct val="90000"/>
              </a:lnSpc>
              <a:spcBef>
                <a:spcPts val="500"/>
              </a:spcBef>
              <a:spcAft>
                <a:spcPts val="0"/>
              </a:spcAft>
              <a:buSzPts val="1600"/>
              <a:buChar char="•"/>
              <a:defRPr sz="1600"/>
            </a:lvl5pPr>
            <a:lvl6pPr indent="-330200" lvl="5" marL="2743200" algn="l">
              <a:lnSpc>
                <a:spcPct val="90000"/>
              </a:lnSpc>
              <a:spcBef>
                <a:spcPts val="500"/>
              </a:spcBef>
              <a:spcAft>
                <a:spcPts val="0"/>
              </a:spcAft>
              <a:buSzPts val="1600"/>
              <a:buChar char="•"/>
              <a:defRPr sz="1600"/>
            </a:lvl6pPr>
            <a:lvl7pPr indent="-330200" lvl="6" marL="3200400" algn="l">
              <a:lnSpc>
                <a:spcPct val="90000"/>
              </a:lnSpc>
              <a:spcBef>
                <a:spcPts val="500"/>
              </a:spcBef>
              <a:spcAft>
                <a:spcPts val="0"/>
              </a:spcAft>
              <a:buSzPts val="1600"/>
              <a:buChar char="•"/>
              <a:defRPr sz="1600"/>
            </a:lvl7pPr>
            <a:lvl8pPr indent="-330200" lvl="7" marL="3657600" algn="l">
              <a:lnSpc>
                <a:spcPct val="90000"/>
              </a:lnSpc>
              <a:spcBef>
                <a:spcPts val="500"/>
              </a:spcBef>
              <a:spcAft>
                <a:spcPts val="0"/>
              </a:spcAft>
              <a:buSzPts val="1600"/>
              <a:buChar char="•"/>
              <a:defRPr sz="1600"/>
            </a:lvl8pPr>
            <a:lvl9pPr indent="-330200" lvl="8" marL="4114800" algn="l">
              <a:lnSpc>
                <a:spcPct val="90000"/>
              </a:lnSpc>
              <a:spcBef>
                <a:spcPts val="500"/>
              </a:spcBef>
              <a:spcAft>
                <a:spcPts val="0"/>
              </a:spcAft>
              <a:buSzPts val="1600"/>
              <a:buChar char="•"/>
              <a:defRPr sz="1600"/>
            </a:lvl9pPr>
          </a:lstStyle>
          <a:p/>
        </p:txBody>
      </p:sp>
      <p:sp>
        <p:nvSpPr>
          <p:cNvPr id="122" name="Google Shape;122;g2b342274dfc_0_366"/>
          <p:cNvSpPr txBox="1"/>
          <p:nvPr>
            <p:ph idx="2" type="body"/>
          </p:nvPr>
        </p:nvSpPr>
        <p:spPr>
          <a:xfrm>
            <a:off x="6443200" y="1536633"/>
            <a:ext cx="5333100" cy="4555200"/>
          </a:xfrm>
          <a:prstGeom prst="rect">
            <a:avLst/>
          </a:prstGeom>
          <a:noFill/>
          <a:ln>
            <a:noFill/>
          </a:ln>
        </p:spPr>
        <p:txBody>
          <a:bodyPr anchorCtr="0" anchor="t" bIns="45700" lIns="91425" spcFirstLastPara="1" rIns="91425" wrap="square" tIns="45700">
            <a:normAutofit/>
          </a:bodyPr>
          <a:lstStyle>
            <a:lvl1pPr indent="-349250" lvl="0" marL="457200" algn="l">
              <a:lnSpc>
                <a:spcPct val="90000"/>
              </a:lnSpc>
              <a:spcBef>
                <a:spcPts val="1100"/>
              </a:spcBef>
              <a:spcAft>
                <a:spcPts val="0"/>
              </a:spcAft>
              <a:buSzPts val="1900"/>
              <a:buChar char="•"/>
              <a:defRPr sz="1900"/>
            </a:lvl1pPr>
            <a:lvl2pPr indent="-330200" lvl="1" marL="914400" algn="l">
              <a:lnSpc>
                <a:spcPct val="90000"/>
              </a:lnSpc>
              <a:spcBef>
                <a:spcPts val="500"/>
              </a:spcBef>
              <a:spcAft>
                <a:spcPts val="0"/>
              </a:spcAft>
              <a:buSzPts val="1600"/>
              <a:buChar char="•"/>
              <a:defRPr sz="1600"/>
            </a:lvl2pPr>
            <a:lvl3pPr indent="-330200" lvl="2" marL="1371600" algn="l">
              <a:lnSpc>
                <a:spcPct val="90000"/>
              </a:lnSpc>
              <a:spcBef>
                <a:spcPts val="500"/>
              </a:spcBef>
              <a:spcAft>
                <a:spcPts val="0"/>
              </a:spcAft>
              <a:buSzPts val="1600"/>
              <a:buChar char="•"/>
              <a:defRPr sz="1600"/>
            </a:lvl3pPr>
            <a:lvl4pPr indent="-330200" lvl="3" marL="1828800" algn="l">
              <a:lnSpc>
                <a:spcPct val="90000"/>
              </a:lnSpc>
              <a:spcBef>
                <a:spcPts val="500"/>
              </a:spcBef>
              <a:spcAft>
                <a:spcPts val="0"/>
              </a:spcAft>
              <a:buSzPts val="1600"/>
              <a:buChar char="•"/>
              <a:defRPr sz="1600"/>
            </a:lvl4pPr>
            <a:lvl5pPr indent="-330200" lvl="4" marL="2286000" algn="l">
              <a:lnSpc>
                <a:spcPct val="90000"/>
              </a:lnSpc>
              <a:spcBef>
                <a:spcPts val="500"/>
              </a:spcBef>
              <a:spcAft>
                <a:spcPts val="0"/>
              </a:spcAft>
              <a:buSzPts val="1600"/>
              <a:buChar char="•"/>
              <a:defRPr sz="1600"/>
            </a:lvl5pPr>
            <a:lvl6pPr indent="-330200" lvl="5" marL="2743200" algn="l">
              <a:lnSpc>
                <a:spcPct val="90000"/>
              </a:lnSpc>
              <a:spcBef>
                <a:spcPts val="500"/>
              </a:spcBef>
              <a:spcAft>
                <a:spcPts val="0"/>
              </a:spcAft>
              <a:buSzPts val="1600"/>
              <a:buChar char="•"/>
              <a:defRPr sz="1600"/>
            </a:lvl6pPr>
            <a:lvl7pPr indent="-330200" lvl="6" marL="3200400" algn="l">
              <a:lnSpc>
                <a:spcPct val="90000"/>
              </a:lnSpc>
              <a:spcBef>
                <a:spcPts val="500"/>
              </a:spcBef>
              <a:spcAft>
                <a:spcPts val="0"/>
              </a:spcAft>
              <a:buSzPts val="1600"/>
              <a:buChar char="•"/>
              <a:defRPr sz="1600"/>
            </a:lvl7pPr>
            <a:lvl8pPr indent="-330200" lvl="7" marL="3657600" algn="l">
              <a:lnSpc>
                <a:spcPct val="90000"/>
              </a:lnSpc>
              <a:spcBef>
                <a:spcPts val="500"/>
              </a:spcBef>
              <a:spcAft>
                <a:spcPts val="0"/>
              </a:spcAft>
              <a:buSzPts val="1600"/>
              <a:buChar char="•"/>
              <a:defRPr sz="1600"/>
            </a:lvl8pPr>
            <a:lvl9pPr indent="-330200" lvl="8" marL="4114800" algn="l">
              <a:lnSpc>
                <a:spcPct val="90000"/>
              </a:lnSpc>
              <a:spcBef>
                <a:spcPts val="500"/>
              </a:spcBef>
              <a:spcAft>
                <a:spcPts val="0"/>
              </a:spcAft>
              <a:buSzPts val="1600"/>
              <a:buChar char="•"/>
              <a:defRPr sz="1600"/>
            </a:lvl9pPr>
          </a:lstStyle>
          <a:p/>
        </p:txBody>
      </p:sp>
      <p:sp>
        <p:nvSpPr>
          <p:cNvPr id="123" name="Google Shape;123;g2b342274dfc_0_366"/>
          <p:cNvSpPr txBox="1"/>
          <p:nvPr>
            <p:ph idx="12" type="sldNum"/>
          </p:nvPr>
        </p:nvSpPr>
        <p:spPr>
          <a:xfrm>
            <a:off x="11296610" y="6217622"/>
            <a:ext cx="731700" cy="5247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24" name="Shape 124"/>
        <p:cNvGrpSpPr/>
        <p:nvPr/>
      </p:nvGrpSpPr>
      <p:grpSpPr>
        <a:xfrm>
          <a:off x="0" y="0"/>
          <a:ext cx="0" cy="0"/>
          <a:chOff x="0" y="0"/>
          <a:chExt cx="0" cy="0"/>
        </a:xfrm>
      </p:grpSpPr>
      <p:sp>
        <p:nvSpPr>
          <p:cNvPr id="125" name="Google Shape;125;g2b342274dfc_0_371"/>
          <p:cNvSpPr txBox="1"/>
          <p:nvPr>
            <p:ph type="title"/>
          </p:nvPr>
        </p:nvSpPr>
        <p:spPr>
          <a:xfrm>
            <a:off x="415600" y="593367"/>
            <a:ext cx="11360700" cy="7635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44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26" name="Google Shape;126;g2b342274dfc_0_371"/>
          <p:cNvSpPr txBox="1"/>
          <p:nvPr>
            <p:ph idx="1" type="body"/>
          </p:nvPr>
        </p:nvSpPr>
        <p:spPr>
          <a:xfrm>
            <a:off x="415600" y="1536633"/>
            <a:ext cx="11360700" cy="4555200"/>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100"/>
              </a:spcBef>
              <a:spcAft>
                <a:spcPts val="0"/>
              </a:spcAft>
              <a:buSzPts val="2800"/>
              <a:buChar char="•"/>
              <a:defRPr/>
            </a:lvl1pPr>
            <a:lvl2pPr indent="-381000" lvl="1" marL="914400" algn="l">
              <a:lnSpc>
                <a:spcPct val="90000"/>
              </a:lnSpc>
              <a:spcBef>
                <a:spcPts val="500"/>
              </a:spcBef>
              <a:spcAft>
                <a:spcPts val="0"/>
              </a:spcAft>
              <a:buSzPts val="2400"/>
              <a:buChar char="•"/>
              <a:defRPr/>
            </a:lvl2pPr>
            <a:lvl3pPr indent="-355600" lvl="2" marL="1371600" algn="l">
              <a:lnSpc>
                <a:spcPct val="90000"/>
              </a:lnSpc>
              <a:spcBef>
                <a:spcPts val="500"/>
              </a:spcBef>
              <a:spcAft>
                <a:spcPts val="0"/>
              </a:spcAft>
              <a:buSzPts val="2000"/>
              <a:buChar char="•"/>
              <a:defRPr/>
            </a:lvl3pPr>
            <a:lvl4pPr indent="-349250" lvl="3" marL="1828800" algn="l">
              <a:lnSpc>
                <a:spcPct val="90000"/>
              </a:lnSpc>
              <a:spcBef>
                <a:spcPts val="500"/>
              </a:spcBef>
              <a:spcAft>
                <a:spcPts val="0"/>
              </a:spcAft>
              <a:buSzPts val="1900"/>
              <a:buChar char="•"/>
              <a:defRPr/>
            </a:lvl4pPr>
            <a:lvl5pPr indent="-349250" lvl="4" marL="2286000" algn="l">
              <a:lnSpc>
                <a:spcPct val="90000"/>
              </a:lnSpc>
              <a:spcBef>
                <a:spcPts val="500"/>
              </a:spcBef>
              <a:spcAft>
                <a:spcPts val="0"/>
              </a:spcAft>
              <a:buSzPts val="1900"/>
              <a:buChar char="•"/>
              <a:defRPr/>
            </a:lvl5pPr>
            <a:lvl6pPr indent="-349250" lvl="5" marL="2743200" algn="l">
              <a:lnSpc>
                <a:spcPct val="90000"/>
              </a:lnSpc>
              <a:spcBef>
                <a:spcPts val="500"/>
              </a:spcBef>
              <a:spcAft>
                <a:spcPts val="0"/>
              </a:spcAft>
              <a:buSzPts val="1900"/>
              <a:buChar char="•"/>
              <a:defRPr/>
            </a:lvl6pPr>
            <a:lvl7pPr indent="-349250" lvl="6" marL="3200400" algn="l">
              <a:lnSpc>
                <a:spcPct val="90000"/>
              </a:lnSpc>
              <a:spcBef>
                <a:spcPts val="500"/>
              </a:spcBef>
              <a:spcAft>
                <a:spcPts val="0"/>
              </a:spcAft>
              <a:buSzPts val="1900"/>
              <a:buChar char="•"/>
              <a:defRPr/>
            </a:lvl7pPr>
            <a:lvl8pPr indent="-349250" lvl="7" marL="3657600" algn="l">
              <a:lnSpc>
                <a:spcPct val="90000"/>
              </a:lnSpc>
              <a:spcBef>
                <a:spcPts val="500"/>
              </a:spcBef>
              <a:spcAft>
                <a:spcPts val="0"/>
              </a:spcAft>
              <a:buSzPts val="1900"/>
              <a:buChar char="•"/>
              <a:defRPr/>
            </a:lvl8pPr>
            <a:lvl9pPr indent="-349250" lvl="8" marL="4114800" algn="l">
              <a:lnSpc>
                <a:spcPct val="90000"/>
              </a:lnSpc>
              <a:spcBef>
                <a:spcPts val="500"/>
              </a:spcBef>
              <a:spcAft>
                <a:spcPts val="0"/>
              </a:spcAft>
              <a:buSzPts val="1900"/>
              <a:buChar char="•"/>
              <a:defRPr/>
            </a:lvl9pPr>
          </a:lstStyle>
          <a:p/>
        </p:txBody>
      </p:sp>
      <p:sp>
        <p:nvSpPr>
          <p:cNvPr id="127" name="Google Shape;127;g2b342274dfc_0_371"/>
          <p:cNvSpPr txBox="1"/>
          <p:nvPr>
            <p:ph idx="12" type="sldNum"/>
          </p:nvPr>
        </p:nvSpPr>
        <p:spPr>
          <a:xfrm>
            <a:off x="11296610" y="6217622"/>
            <a:ext cx="731700" cy="5247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28" name="Shape 128"/>
        <p:cNvGrpSpPr/>
        <p:nvPr/>
      </p:nvGrpSpPr>
      <p:grpSpPr>
        <a:xfrm>
          <a:off x="0" y="0"/>
          <a:ext cx="0" cy="0"/>
          <a:chOff x="0" y="0"/>
          <a:chExt cx="0" cy="0"/>
        </a:xfrm>
      </p:grpSpPr>
      <p:sp>
        <p:nvSpPr>
          <p:cNvPr id="129" name="Google Shape;129;g2b342274dfc_0_575"/>
          <p:cNvSpPr txBox="1"/>
          <p:nvPr>
            <p:ph hasCustomPrompt="1" type="title"/>
          </p:nvPr>
        </p:nvSpPr>
        <p:spPr>
          <a:xfrm>
            <a:off x="415600" y="1474833"/>
            <a:ext cx="11360700" cy="26181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SzPts val="16000"/>
              <a:buNone/>
              <a:defRPr sz="16000"/>
            </a:lvl1pPr>
            <a:lvl2pPr lvl="1" algn="ctr">
              <a:lnSpc>
                <a:spcPct val="100000"/>
              </a:lnSpc>
              <a:spcBef>
                <a:spcPts val="0"/>
              </a:spcBef>
              <a:spcAft>
                <a:spcPts val="0"/>
              </a:spcAft>
              <a:buSzPts val="16000"/>
              <a:buNone/>
              <a:defRPr sz="16000"/>
            </a:lvl2pPr>
            <a:lvl3pPr lvl="2" algn="ctr">
              <a:lnSpc>
                <a:spcPct val="100000"/>
              </a:lnSpc>
              <a:spcBef>
                <a:spcPts val="0"/>
              </a:spcBef>
              <a:spcAft>
                <a:spcPts val="0"/>
              </a:spcAft>
              <a:buSzPts val="16000"/>
              <a:buNone/>
              <a:defRPr sz="16000"/>
            </a:lvl3pPr>
            <a:lvl4pPr lvl="3" algn="ctr">
              <a:lnSpc>
                <a:spcPct val="100000"/>
              </a:lnSpc>
              <a:spcBef>
                <a:spcPts val="0"/>
              </a:spcBef>
              <a:spcAft>
                <a:spcPts val="0"/>
              </a:spcAft>
              <a:buSzPts val="16000"/>
              <a:buNone/>
              <a:defRPr sz="16000"/>
            </a:lvl4pPr>
            <a:lvl5pPr lvl="4" algn="ctr">
              <a:lnSpc>
                <a:spcPct val="100000"/>
              </a:lnSpc>
              <a:spcBef>
                <a:spcPts val="0"/>
              </a:spcBef>
              <a:spcAft>
                <a:spcPts val="0"/>
              </a:spcAft>
              <a:buSzPts val="16000"/>
              <a:buNone/>
              <a:defRPr sz="16000"/>
            </a:lvl5pPr>
            <a:lvl6pPr lvl="5" algn="ctr">
              <a:lnSpc>
                <a:spcPct val="100000"/>
              </a:lnSpc>
              <a:spcBef>
                <a:spcPts val="0"/>
              </a:spcBef>
              <a:spcAft>
                <a:spcPts val="0"/>
              </a:spcAft>
              <a:buSzPts val="16000"/>
              <a:buNone/>
              <a:defRPr sz="16000"/>
            </a:lvl6pPr>
            <a:lvl7pPr lvl="6" algn="ctr">
              <a:lnSpc>
                <a:spcPct val="100000"/>
              </a:lnSpc>
              <a:spcBef>
                <a:spcPts val="0"/>
              </a:spcBef>
              <a:spcAft>
                <a:spcPts val="0"/>
              </a:spcAft>
              <a:buSzPts val="16000"/>
              <a:buNone/>
              <a:defRPr sz="16000"/>
            </a:lvl7pPr>
            <a:lvl8pPr lvl="7" algn="ctr">
              <a:lnSpc>
                <a:spcPct val="100000"/>
              </a:lnSpc>
              <a:spcBef>
                <a:spcPts val="0"/>
              </a:spcBef>
              <a:spcAft>
                <a:spcPts val="0"/>
              </a:spcAft>
              <a:buSzPts val="16000"/>
              <a:buNone/>
              <a:defRPr sz="16000"/>
            </a:lvl8pPr>
            <a:lvl9pPr lvl="8" algn="ctr">
              <a:lnSpc>
                <a:spcPct val="100000"/>
              </a:lnSpc>
              <a:spcBef>
                <a:spcPts val="0"/>
              </a:spcBef>
              <a:spcAft>
                <a:spcPts val="0"/>
              </a:spcAft>
              <a:buSzPts val="16000"/>
              <a:buNone/>
              <a:defRPr sz="16000"/>
            </a:lvl9pPr>
          </a:lstStyle>
          <a:p>
            <a:r>
              <a:t>xx%</a:t>
            </a:r>
          </a:p>
        </p:txBody>
      </p:sp>
      <p:sp>
        <p:nvSpPr>
          <p:cNvPr id="130" name="Google Shape;130;g2b342274dfc_0_575"/>
          <p:cNvSpPr txBox="1"/>
          <p:nvPr>
            <p:ph idx="1" type="body"/>
          </p:nvPr>
        </p:nvSpPr>
        <p:spPr>
          <a:xfrm>
            <a:off x="415600" y="4202967"/>
            <a:ext cx="11360700" cy="1734300"/>
          </a:xfrm>
          <a:prstGeom prst="rect">
            <a:avLst/>
          </a:prstGeom>
          <a:noFill/>
          <a:ln>
            <a:noFill/>
          </a:ln>
        </p:spPr>
        <p:txBody>
          <a:bodyPr anchorCtr="0" anchor="t" bIns="45700" lIns="91425" spcFirstLastPara="1" rIns="91425" wrap="square" tIns="45700">
            <a:normAutofit/>
          </a:bodyPr>
          <a:lstStyle>
            <a:lvl1pPr indent="-406400" lvl="0" marL="457200" algn="ctr">
              <a:lnSpc>
                <a:spcPct val="90000"/>
              </a:lnSpc>
              <a:spcBef>
                <a:spcPts val="1100"/>
              </a:spcBef>
              <a:spcAft>
                <a:spcPts val="0"/>
              </a:spcAft>
              <a:buSzPts val="2800"/>
              <a:buChar char="•"/>
              <a:defRPr/>
            </a:lvl1pPr>
            <a:lvl2pPr indent="-381000" lvl="1" marL="914400" algn="ctr">
              <a:lnSpc>
                <a:spcPct val="90000"/>
              </a:lnSpc>
              <a:spcBef>
                <a:spcPts val="500"/>
              </a:spcBef>
              <a:spcAft>
                <a:spcPts val="0"/>
              </a:spcAft>
              <a:buSzPts val="2400"/>
              <a:buChar char="•"/>
              <a:defRPr/>
            </a:lvl2pPr>
            <a:lvl3pPr indent="-355600" lvl="2" marL="1371600" algn="ctr">
              <a:lnSpc>
                <a:spcPct val="90000"/>
              </a:lnSpc>
              <a:spcBef>
                <a:spcPts val="500"/>
              </a:spcBef>
              <a:spcAft>
                <a:spcPts val="0"/>
              </a:spcAft>
              <a:buSzPts val="2000"/>
              <a:buChar char="•"/>
              <a:defRPr/>
            </a:lvl3pPr>
            <a:lvl4pPr indent="-349250" lvl="3" marL="1828800" algn="ctr">
              <a:lnSpc>
                <a:spcPct val="90000"/>
              </a:lnSpc>
              <a:spcBef>
                <a:spcPts val="500"/>
              </a:spcBef>
              <a:spcAft>
                <a:spcPts val="0"/>
              </a:spcAft>
              <a:buSzPts val="1900"/>
              <a:buChar char="•"/>
              <a:defRPr/>
            </a:lvl4pPr>
            <a:lvl5pPr indent="-349250" lvl="4" marL="2286000" algn="ctr">
              <a:lnSpc>
                <a:spcPct val="90000"/>
              </a:lnSpc>
              <a:spcBef>
                <a:spcPts val="500"/>
              </a:spcBef>
              <a:spcAft>
                <a:spcPts val="0"/>
              </a:spcAft>
              <a:buSzPts val="1900"/>
              <a:buChar char="•"/>
              <a:defRPr/>
            </a:lvl5pPr>
            <a:lvl6pPr indent="-349250" lvl="5" marL="2743200" algn="ctr">
              <a:lnSpc>
                <a:spcPct val="90000"/>
              </a:lnSpc>
              <a:spcBef>
                <a:spcPts val="500"/>
              </a:spcBef>
              <a:spcAft>
                <a:spcPts val="0"/>
              </a:spcAft>
              <a:buSzPts val="1900"/>
              <a:buChar char="•"/>
              <a:defRPr/>
            </a:lvl6pPr>
            <a:lvl7pPr indent="-349250" lvl="6" marL="3200400" algn="ctr">
              <a:lnSpc>
                <a:spcPct val="90000"/>
              </a:lnSpc>
              <a:spcBef>
                <a:spcPts val="500"/>
              </a:spcBef>
              <a:spcAft>
                <a:spcPts val="0"/>
              </a:spcAft>
              <a:buSzPts val="1900"/>
              <a:buChar char="•"/>
              <a:defRPr/>
            </a:lvl7pPr>
            <a:lvl8pPr indent="-349250" lvl="7" marL="3657600" algn="ctr">
              <a:lnSpc>
                <a:spcPct val="90000"/>
              </a:lnSpc>
              <a:spcBef>
                <a:spcPts val="500"/>
              </a:spcBef>
              <a:spcAft>
                <a:spcPts val="0"/>
              </a:spcAft>
              <a:buSzPts val="1900"/>
              <a:buChar char="•"/>
              <a:defRPr/>
            </a:lvl8pPr>
            <a:lvl9pPr indent="-349250" lvl="8" marL="4114800" algn="ctr">
              <a:lnSpc>
                <a:spcPct val="90000"/>
              </a:lnSpc>
              <a:spcBef>
                <a:spcPts val="500"/>
              </a:spcBef>
              <a:spcAft>
                <a:spcPts val="0"/>
              </a:spcAft>
              <a:buSzPts val="1900"/>
              <a:buChar char="•"/>
              <a:defRPr/>
            </a:lvl9pPr>
          </a:lstStyle>
          <a:p/>
        </p:txBody>
      </p:sp>
      <p:sp>
        <p:nvSpPr>
          <p:cNvPr id="131" name="Google Shape;131;g2b342274dfc_0_575"/>
          <p:cNvSpPr txBox="1"/>
          <p:nvPr>
            <p:ph idx="12" type="sldNum"/>
          </p:nvPr>
        </p:nvSpPr>
        <p:spPr>
          <a:xfrm>
            <a:off x="11296610" y="6217622"/>
            <a:ext cx="731700" cy="5247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type="obj">
  <p:cSld name="OBJECT">
    <p:spTree>
      <p:nvGrpSpPr>
        <p:cNvPr id="132" name="Shape 132"/>
        <p:cNvGrpSpPr/>
        <p:nvPr/>
      </p:nvGrpSpPr>
      <p:grpSpPr>
        <a:xfrm>
          <a:off x="0" y="0"/>
          <a:ext cx="0" cy="0"/>
          <a:chOff x="0" y="0"/>
          <a:chExt cx="0" cy="0"/>
        </a:xfrm>
      </p:grpSpPr>
      <p:sp>
        <p:nvSpPr>
          <p:cNvPr id="133" name="Google Shape;133;g2b342274dfc_0_30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9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34" name="Google Shape;134;g2b342274dfc_0_30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lvl1pPr indent="-349250" lvl="0" marL="457200" algn="l">
              <a:lnSpc>
                <a:spcPct val="90000"/>
              </a:lnSpc>
              <a:spcBef>
                <a:spcPts val="1100"/>
              </a:spcBef>
              <a:spcAft>
                <a:spcPts val="0"/>
              </a:spcAft>
              <a:buClr>
                <a:schemeClr val="dk1"/>
              </a:buClr>
              <a:buSzPts val="1900"/>
              <a:buChar char="•"/>
              <a:defRPr/>
            </a:lvl1pPr>
            <a:lvl2pPr indent="-349250" lvl="1" marL="914400" algn="l">
              <a:lnSpc>
                <a:spcPct val="90000"/>
              </a:lnSpc>
              <a:spcBef>
                <a:spcPts val="500"/>
              </a:spcBef>
              <a:spcAft>
                <a:spcPts val="0"/>
              </a:spcAft>
              <a:buClr>
                <a:schemeClr val="dk1"/>
              </a:buClr>
              <a:buSzPts val="1900"/>
              <a:buChar char="•"/>
              <a:defRPr/>
            </a:lvl2pPr>
            <a:lvl3pPr indent="-349250" lvl="2" marL="1371600" algn="l">
              <a:lnSpc>
                <a:spcPct val="90000"/>
              </a:lnSpc>
              <a:spcBef>
                <a:spcPts val="500"/>
              </a:spcBef>
              <a:spcAft>
                <a:spcPts val="0"/>
              </a:spcAft>
              <a:buClr>
                <a:schemeClr val="dk1"/>
              </a:buClr>
              <a:buSzPts val="1900"/>
              <a:buChar char="•"/>
              <a:defRPr/>
            </a:lvl3pPr>
            <a:lvl4pPr indent="-349250" lvl="3" marL="1828800" algn="l">
              <a:lnSpc>
                <a:spcPct val="90000"/>
              </a:lnSpc>
              <a:spcBef>
                <a:spcPts val="500"/>
              </a:spcBef>
              <a:spcAft>
                <a:spcPts val="0"/>
              </a:spcAft>
              <a:buClr>
                <a:schemeClr val="dk1"/>
              </a:buClr>
              <a:buSzPts val="1900"/>
              <a:buChar char="•"/>
              <a:defRPr/>
            </a:lvl4pPr>
            <a:lvl5pPr indent="-349250" lvl="4" marL="2286000" algn="l">
              <a:lnSpc>
                <a:spcPct val="90000"/>
              </a:lnSpc>
              <a:spcBef>
                <a:spcPts val="500"/>
              </a:spcBef>
              <a:spcAft>
                <a:spcPts val="0"/>
              </a:spcAft>
              <a:buClr>
                <a:schemeClr val="dk1"/>
              </a:buClr>
              <a:buSzPts val="1900"/>
              <a:buChar char="•"/>
              <a:defRPr/>
            </a:lvl5pPr>
            <a:lvl6pPr indent="-349250" lvl="5" marL="2743200" algn="l">
              <a:lnSpc>
                <a:spcPct val="90000"/>
              </a:lnSpc>
              <a:spcBef>
                <a:spcPts val="500"/>
              </a:spcBef>
              <a:spcAft>
                <a:spcPts val="0"/>
              </a:spcAft>
              <a:buClr>
                <a:schemeClr val="dk1"/>
              </a:buClr>
              <a:buSzPts val="1900"/>
              <a:buChar char="•"/>
              <a:defRPr/>
            </a:lvl6pPr>
            <a:lvl7pPr indent="-349250" lvl="6" marL="3200400" algn="l">
              <a:lnSpc>
                <a:spcPct val="90000"/>
              </a:lnSpc>
              <a:spcBef>
                <a:spcPts val="500"/>
              </a:spcBef>
              <a:spcAft>
                <a:spcPts val="0"/>
              </a:spcAft>
              <a:buClr>
                <a:schemeClr val="dk1"/>
              </a:buClr>
              <a:buSzPts val="1900"/>
              <a:buChar char="•"/>
              <a:defRPr/>
            </a:lvl7pPr>
            <a:lvl8pPr indent="-349250" lvl="7" marL="3657600" algn="l">
              <a:lnSpc>
                <a:spcPct val="90000"/>
              </a:lnSpc>
              <a:spcBef>
                <a:spcPts val="500"/>
              </a:spcBef>
              <a:spcAft>
                <a:spcPts val="0"/>
              </a:spcAft>
              <a:buClr>
                <a:schemeClr val="dk1"/>
              </a:buClr>
              <a:buSzPts val="1900"/>
              <a:buChar char="•"/>
              <a:defRPr/>
            </a:lvl8pPr>
            <a:lvl9pPr indent="-349250" lvl="8" marL="4114800" algn="l">
              <a:lnSpc>
                <a:spcPct val="90000"/>
              </a:lnSpc>
              <a:spcBef>
                <a:spcPts val="500"/>
              </a:spcBef>
              <a:spcAft>
                <a:spcPts val="0"/>
              </a:spcAft>
              <a:buClr>
                <a:schemeClr val="dk1"/>
              </a:buClr>
              <a:buSzPts val="1900"/>
              <a:buChar char="•"/>
              <a:defRPr/>
            </a:lvl9pPr>
          </a:lstStyle>
          <a:p/>
        </p:txBody>
      </p:sp>
      <p:sp>
        <p:nvSpPr>
          <p:cNvPr id="135" name="Google Shape;135;g2b342274dfc_0_303"/>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36" name="Google Shape;136;g2b342274dfc_0_303"/>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37" name="Google Shape;137;g2b342274dfc_0_303"/>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type="obj">
  <p:cSld name="OBJECT">
    <p:spTree>
      <p:nvGrpSpPr>
        <p:cNvPr id="25" name="Shape 25"/>
        <p:cNvGrpSpPr/>
        <p:nvPr/>
      </p:nvGrpSpPr>
      <p:grpSpPr>
        <a:xfrm>
          <a:off x="0" y="0"/>
          <a:ext cx="0" cy="0"/>
          <a:chOff x="0" y="0"/>
          <a:chExt cx="0" cy="0"/>
        </a:xfrm>
      </p:grpSpPr>
      <p:sp>
        <p:nvSpPr>
          <p:cNvPr id="26" name="Google Shape;26;g2b342274dfc_0_11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9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27" name="Google Shape;27;g2b342274dfc_0_11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lvl1pPr indent="-349250" lvl="0" marL="457200" algn="l">
              <a:lnSpc>
                <a:spcPct val="90000"/>
              </a:lnSpc>
              <a:spcBef>
                <a:spcPts val="1100"/>
              </a:spcBef>
              <a:spcAft>
                <a:spcPts val="0"/>
              </a:spcAft>
              <a:buClr>
                <a:schemeClr val="dk1"/>
              </a:buClr>
              <a:buSzPts val="1900"/>
              <a:buChar char="•"/>
              <a:defRPr/>
            </a:lvl1pPr>
            <a:lvl2pPr indent="-349250" lvl="1" marL="914400" algn="l">
              <a:lnSpc>
                <a:spcPct val="90000"/>
              </a:lnSpc>
              <a:spcBef>
                <a:spcPts val="500"/>
              </a:spcBef>
              <a:spcAft>
                <a:spcPts val="0"/>
              </a:spcAft>
              <a:buClr>
                <a:schemeClr val="dk1"/>
              </a:buClr>
              <a:buSzPts val="1900"/>
              <a:buChar char="•"/>
              <a:defRPr/>
            </a:lvl2pPr>
            <a:lvl3pPr indent="-349250" lvl="2" marL="1371600" algn="l">
              <a:lnSpc>
                <a:spcPct val="90000"/>
              </a:lnSpc>
              <a:spcBef>
                <a:spcPts val="500"/>
              </a:spcBef>
              <a:spcAft>
                <a:spcPts val="0"/>
              </a:spcAft>
              <a:buClr>
                <a:schemeClr val="dk1"/>
              </a:buClr>
              <a:buSzPts val="1900"/>
              <a:buChar char="•"/>
              <a:defRPr/>
            </a:lvl3pPr>
            <a:lvl4pPr indent="-349250" lvl="3" marL="1828800" algn="l">
              <a:lnSpc>
                <a:spcPct val="90000"/>
              </a:lnSpc>
              <a:spcBef>
                <a:spcPts val="500"/>
              </a:spcBef>
              <a:spcAft>
                <a:spcPts val="0"/>
              </a:spcAft>
              <a:buClr>
                <a:schemeClr val="dk1"/>
              </a:buClr>
              <a:buSzPts val="1900"/>
              <a:buChar char="•"/>
              <a:defRPr/>
            </a:lvl4pPr>
            <a:lvl5pPr indent="-349250" lvl="4" marL="2286000" algn="l">
              <a:lnSpc>
                <a:spcPct val="90000"/>
              </a:lnSpc>
              <a:spcBef>
                <a:spcPts val="500"/>
              </a:spcBef>
              <a:spcAft>
                <a:spcPts val="0"/>
              </a:spcAft>
              <a:buClr>
                <a:schemeClr val="dk1"/>
              </a:buClr>
              <a:buSzPts val="1900"/>
              <a:buChar char="•"/>
              <a:defRPr/>
            </a:lvl5pPr>
            <a:lvl6pPr indent="-349250" lvl="5" marL="2743200" algn="l">
              <a:lnSpc>
                <a:spcPct val="90000"/>
              </a:lnSpc>
              <a:spcBef>
                <a:spcPts val="500"/>
              </a:spcBef>
              <a:spcAft>
                <a:spcPts val="0"/>
              </a:spcAft>
              <a:buClr>
                <a:schemeClr val="dk1"/>
              </a:buClr>
              <a:buSzPts val="1900"/>
              <a:buChar char="•"/>
              <a:defRPr/>
            </a:lvl6pPr>
            <a:lvl7pPr indent="-349250" lvl="6" marL="3200400" algn="l">
              <a:lnSpc>
                <a:spcPct val="90000"/>
              </a:lnSpc>
              <a:spcBef>
                <a:spcPts val="500"/>
              </a:spcBef>
              <a:spcAft>
                <a:spcPts val="0"/>
              </a:spcAft>
              <a:buClr>
                <a:schemeClr val="dk1"/>
              </a:buClr>
              <a:buSzPts val="1900"/>
              <a:buChar char="•"/>
              <a:defRPr/>
            </a:lvl7pPr>
            <a:lvl8pPr indent="-349250" lvl="7" marL="3657600" algn="l">
              <a:lnSpc>
                <a:spcPct val="90000"/>
              </a:lnSpc>
              <a:spcBef>
                <a:spcPts val="500"/>
              </a:spcBef>
              <a:spcAft>
                <a:spcPts val="0"/>
              </a:spcAft>
              <a:buClr>
                <a:schemeClr val="dk1"/>
              </a:buClr>
              <a:buSzPts val="1900"/>
              <a:buChar char="•"/>
              <a:defRPr/>
            </a:lvl8pPr>
            <a:lvl9pPr indent="-349250" lvl="8" marL="4114800" algn="l">
              <a:lnSpc>
                <a:spcPct val="90000"/>
              </a:lnSpc>
              <a:spcBef>
                <a:spcPts val="500"/>
              </a:spcBef>
              <a:spcAft>
                <a:spcPts val="0"/>
              </a:spcAft>
              <a:buClr>
                <a:schemeClr val="dk1"/>
              </a:buClr>
              <a:buSzPts val="1900"/>
              <a:buChar char="•"/>
              <a:defRPr/>
            </a:lvl9pPr>
          </a:lstStyle>
          <a:p/>
        </p:txBody>
      </p:sp>
      <p:sp>
        <p:nvSpPr>
          <p:cNvPr id="28" name="Google Shape;28;g2b342274dfc_0_117"/>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29" name="Google Shape;29;g2b342274dfc_0_117"/>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30" name="Google Shape;30;g2b342274dfc_0_117"/>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type="secHead">
  <p:cSld name="SECTION_HEADER">
    <p:spTree>
      <p:nvGrpSpPr>
        <p:cNvPr id="138" name="Shape 138"/>
        <p:cNvGrpSpPr/>
        <p:nvPr/>
      </p:nvGrpSpPr>
      <p:grpSpPr>
        <a:xfrm>
          <a:off x="0" y="0"/>
          <a:ext cx="0" cy="0"/>
          <a:chOff x="0" y="0"/>
          <a:chExt cx="0" cy="0"/>
        </a:xfrm>
      </p:grpSpPr>
      <p:sp>
        <p:nvSpPr>
          <p:cNvPr id="139" name="Google Shape;139;g2b342274dfc_0_309"/>
          <p:cNvSpPr txBox="1"/>
          <p:nvPr>
            <p:ph type="title"/>
          </p:nvPr>
        </p:nvSpPr>
        <p:spPr>
          <a:xfrm>
            <a:off x="831850" y="1709738"/>
            <a:ext cx="10515600" cy="28527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40" name="Google Shape;140;g2b342274dfc_0_309"/>
          <p:cNvSpPr txBox="1"/>
          <p:nvPr>
            <p:ph idx="1" type="body"/>
          </p:nvPr>
        </p:nvSpPr>
        <p:spPr>
          <a:xfrm>
            <a:off x="831850" y="4589463"/>
            <a:ext cx="10515600" cy="1500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900"/>
              <a:buNone/>
              <a:defRPr sz="19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141" name="Google Shape;141;g2b342274dfc_0_309"/>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42" name="Google Shape;142;g2b342274dfc_0_309"/>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43" name="Google Shape;143;g2b342274dfc_0_309"/>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e contenuti" type="twoObj">
  <p:cSld name="TWO_OBJECTS">
    <p:spTree>
      <p:nvGrpSpPr>
        <p:cNvPr id="144" name="Shape 144"/>
        <p:cNvGrpSpPr/>
        <p:nvPr/>
      </p:nvGrpSpPr>
      <p:grpSpPr>
        <a:xfrm>
          <a:off x="0" y="0"/>
          <a:ext cx="0" cy="0"/>
          <a:chOff x="0" y="0"/>
          <a:chExt cx="0" cy="0"/>
        </a:xfrm>
      </p:grpSpPr>
      <p:sp>
        <p:nvSpPr>
          <p:cNvPr id="145" name="Google Shape;145;g2b342274dfc_0_31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9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46" name="Google Shape;146;g2b342274dfc_0_315"/>
          <p:cNvSpPr txBox="1"/>
          <p:nvPr>
            <p:ph idx="1" type="body"/>
          </p:nvPr>
        </p:nvSpPr>
        <p:spPr>
          <a:xfrm>
            <a:off x="838200" y="1825625"/>
            <a:ext cx="5181600" cy="4351200"/>
          </a:xfrm>
          <a:prstGeom prst="rect">
            <a:avLst/>
          </a:prstGeom>
          <a:noFill/>
          <a:ln>
            <a:noFill/>
          </a:ln>
        </p:spPr>
        <p:txBody>
          <a:bodyPr anchorCtr="0" anchor="t" bIns="45700" lIns="91425" spcFirstLastPara="1" rIns="91425" wrap="square" tIns="45700">
            <a:normAutofit/>
          </a:bodyPr>
          <a:lstStyle>
            <a:lvl1pPr indent="-349250" lvl="0" marL="457200" algn="l">
              <a:lnSpc>
                <a:spcPct val="90000"/>
              </a:lnSpc>
              <a:spcBef>
                <a:spcPts val="1100"/>
              </a:spcBef>
              <a:spcAft>
                <a:spcPts val="0"/>
              </a:spcAft>
              <a:buClr>
                <a:schemeClr val="dk1"/>
              </a:buClr>
              <a:buSzPts val="1900"/>
              <a:buChar char="•"/>
              <a:defRPr/>
            </a:lvl1pPr>
            <a:lvl2pPr indent="-349250" lvl="1" marL="914400" algn="l">
              <a:lnSpc>
                <a:spcPct val="90000"/>
              </a:lnSpc>
              <a:spcBef>
                <a:spcPts val="500"/>
              </a:spcBef>
              <a:spcAft>
                <a:spcPts val="0"/>
              </a:spcAft>
              <a:buClr>
                <a:schemeClr val="dk1"/>
              </a:buClr>
              <a:buSzPts val="1900"/>
              <a:buChar char="•"/>
              <a:defRPr/>
            </a:lvl2pPr>
            <a:lvl3pPr indent="-349250" lvl="2" marL="1371600" algn="l">
              <a:lnSpc>
                <a:spcPct val="90000"/>
              </a:lnSpc>
              <a:spcBef>
                <a:spcPts val="500"/>
              </a:spcBef>
              <a:spcAft>
                <a:spcPts val="0"/>
              </a:spcAft>
              <a:buClr>
                <a:schemeClr val="dk1"/>
              </a:buClr>
              <a:buSzPts val="1900"/>
              <a:buChar char="•"/>
              <a:defRPr/>
            </a:lvl3pPr>
            <a:lvl4pPr indent="-349250" lvl="3" marL="1828800" algn="l">
              <a:lnSpc>
                <a:spcPct val="90000"/>
              </a:lnSpc>
              <a:spcBef>
                <a:spcPts val="500"/>
              </a:spcBef>
              <a:spcAft>
                <a:spcPts val="0"/>
              </a:spcAft>
              <a:buClr>
                <a:schemeClr val="dk1"/>
              </a:buClr>
              <a:buSzPts val="1900"/>
              <a:buChar char="•"/>
              <a:defRPr/>
            </a:lvl4pPr>
            <a:lvl5pPr indent="-349250" lvl="4" marL="2286000" algn="l">
              <a:lnSpc>
                <a:spcPct val="90000"/>
              </a:lnSpc>
              <a:spcBef>
                <a:spcPts val="500"/>
              </a:spcBef>
              <a:spcAft>
                <a:spcPts val="0"/>
              </a:spcAft>
              <a:buClr>
                <a:schemeClr val="dk1"/>
              </a:buClr>
              <a:buSzPts val="1900"/>
              <a:buChar char="•"/>
              <a:defRPr/>
            </a:lvl5pPr>
            <a:lvl6pPr indent="-349250" lvl="5" marL="2743200" algn="l">
              <a:lnSpc>
                <a:spcPct val="90000"/>
              </a:lnSpc>
              <a:spcBef>
                <a:spcPts val="500"/>
              </a:spcBef>
              <a:spcAft>
                <a:spcPts val="0"/>
              </a:spcAft>
              <a:buClr>
                <a:schemeClr val="dk1"/>
              </a:buClr>
              <a:buSzPts val="1900"/>
              <a:buChar char="•"/>
              <a:defRPr/>
            </a:lvl6pPr>
            <a:lvl7pPr indent="-349250" lvl="6" marL="3200400" algn="l">
              <a:lnSpc>
                <a:spcPct val="90000"/>
              </a:lnSpc>
              <a:spcBef>
                <a:spcPts val="500"/>
              </a:spcBef>
              <a:spcAft>
                <a:spcPts val="0"/>
              </a:spcAft>
              <a:buClr>
                <a:schemeClr val="dk1"/>
              </a:buClr>
              <a:buSzPts val="1900"/>
              <a:buChar char="•"/>
              <a:defRPr/>
            </a:lvl7pPr>
            <a:lvl8pPr indent="-349250" lvl="7" marL="3657600" algn="l">
              <a:lnSpc>
                <a:spcPct val="90000"/>
              </a:lnSpc>
              <a:spcBef>
                <a:spcPts val="500"/>
              </a:spcBef>
              <a:spcAft>
                <a:spcPts val="0"/>
              </a:spcAft>
              <a:buClr>
                <a:schemeClr val="dk1"/>
              </a:buClr>
              <a:buSzPts val="1900"/>
              <a:buChar char="•"/>
              <a:defRPr/>
            </a:lvl8pPr>
            <a:lvl9pPr indent="-349250" lvl="8" marL="4114800" algn="l">
              <a:lnSpc>
                <a:spcPct val="90000"/>
              </a:lnSpc>
              <a:spcBef>
                <a:spcPts val="500"/>
              </a:spcBef>
              <a:spcAft>
                <a:spcPts val="0"/>
              </a:spcAft>
              <a:buClr>
                <a:schemeClr val="dk1"/>
              </a:buClr>
              <a:buSzPts val="1900"/>
              <a:buChar char="•"/>
              <a:defRPr/>
            </a:lvl9pPr>
          </a:lstStyle>
          <a:p/>
        </p:txBody>
      </p:sp>
      <p:sp>
        <p:nvSpPr>
          <p:cNvPr id="147" name="Google Shape;147;g2b342274dfc_0_315"/>
          <p:cNvSpPr txBox="1"/>
          <p:nvPr>
            <p:ph idx="2" type="body"/>
          </p:nvPr>
        </p:nvSpPr>
        <p:spPr>
          <a:xfrm>
            <a:off x="6172200" y="1825625"/>
            <a:ext cx="5181600" cy="4351200"/>
          </a:xfrm>
          <a:prstGeom prst="rect">
            <a:avLst/>
          </a:prstGeom>
          <a:noFill/>
          <a:ln>
            <a:noFill/>
          </a:ln>
        </p:spPr>
        <p:txBody>
          <a:bodyPr anchorCtr="0" anchor="t" bIns="45700" lIns="91425" spcFirstLastPara="1" rIns="91425" wrap="square" tIns="45700">
            <a:normAutofit/>
          </a:bodyPr>
          <a:lstStyle>
            <a:lvl1pPr indent="-349250" lvl="0" marL="457200" algn="l">
              <a:lnSpc>
                <a:spcPct val="90000"/>
              </a:lnSpc>
              <a:spcBef>
                <a:spcPts val="1100"/>
              </a:spcBef>
              <a:spcAft>
                <a:spcPts val="0"/>
              </a:spcAft>
              <a:buClr>
                <a:schemeClr val="dk1"/>
              </a:buClr>
              <a:buSzPts val="1900"/>
              <a:buChar char="•"/>
              <a:defRPr/>
            </a:lvl1pPr>
            <a:lvl2pPr indent="-349250" lvl="1" marL="914400" algn="l">
              <a:lnSpc>
                <a:spcPct val="90000"/>
              </a:lnSpc>
              <a:spcBef>
                <a:spcPts val="500"/>
              </a:spcBef>
              <a:spcAft>
                <a:spcPts val="0"/>
              </a:spcAft>
              <a:buClr>
                <a:schemeClr val="dk1"/>
              </a:buClr>
              <a:buSzPts val="1900"/>
              <a:buChar char="•"/>
              <a:defRPr/>
            </a:lvl2pPr>
            <a:lvl3pPr indent="-349250" lvl="2" marL="1371600" algn="l">
              <a:lnSpc>
                <a:spcPct val="90000"/>
              </a:lnSpc>
              <a:spcBef>
                <a:spcPts val="500"/>
              </a:spcBef>
              <a:spcAft>
                <a:spcPts val="0"/>
              </a:spcAft>
              <a:buClr>
                <a:schemeClr val="dk1"/>
              </a:buClr>
              <a:buSzPts val="1900"/>
              <a:buChar char="•"/>
              <a:defRPr/>
            </a:lvl3pPr>
            <a:lvl4pPr indent="-349250" lvl="3" marL="1828800" algn="l">
              <a:lnSpc>
                <a:spcPct val="90000"/>
              </a:lnSpc>
              <a:spcBef>
                <a:spcPts val="500"/>
              </a:spcBef>
              <a:spcAft>
                <a:spcPts val="0"/>
              </a:spcAft>
              <a:buClr>
                <a:schemeClr val="dk1"/>
              </a:buClr>
              <a:buSzPts val="1900"/>
              <a:buChar char="•"/>
              <a:defRPr/>
            </a:lvl4pPr>
            <a:lvl5pPr indent="-349250" lvl="4" marL="2286000" algn="l">
              <a:lnSpc>
                <a:spcPct val="90000"/>
              </a:lnSpc>
              <a:spcBef>
                <a:spcPts val="500"/>
              </a:spcBef>
              <a:spcAft>
                <a:spcPts val="0"/>
              </a:spcAft>
              <a:buClr>
                <a:schemeClr val="dk1"/>
              </a:buClr>
              <a:buSzPts val="1900"/>
              <a:buChar char="•"/>
              <a:defRPr/>
            </a:lvl5pPr>
            <a:lvl6pPr indent="-349250" lvl="5" marL="2743200" algn="l">
              <a:lnSpc>
                <a:spcPct val="90000"/>
              </a:lnSpc>
              <a:spcBef>
                <a:spcPts val="500"/>
              </a:spcBef>
              <a:spcAft>
                <a:spcPts val="0"/>
              </a:spcAft>
              <a:buClr>
                <a:schemeClr val="dk1"/>
              </a:buClr>
              <a:buSzPts val="1900"/>
              <a:buChar char="•"/>
              <a:defRPr/>
            </a:lvl6pPr>
            <a:lvl7pPr indent="-349250" lvl="6" marL="3200400" algn="l">
              <a:lnSpc>
                <a:spcPct val="90000"/>
              </a:lnSpc>
              <a:spcBef>
                <a:spcPts val="500"/>
              </a:spcBef>
              <a:spcAft>
                <a:spcPts val="0"/>
              </a:spcAft>
              <a:buClr>
                <a:schemeClr val="dk1"/>
              </a:buClr>
              <a:buSzPts val="1900"/>
              <a:buChar char="•"/>
              <a:defRPr/>
            </a:lvl7pPr>
            <a:lvl8pPr indent="-349250" lvl="7" marL="3657600" algn="l">
              <a:lnSpc>
                <a:spcPct val="90000"/>
              </a:lnSpc>
              <a:spcBef>
                <a:spcPts val="500"/>
              </a:spcBef>
              <a:spcAft>
                <a:spcPts val="0"/>
              </a:spcAft>
              <a:buClr>
                <a:schemeClr val="dk1"/>
              </a:buClr>
              <a:buSzPts val="1900"/>
              <a:buChar char="•"/>
              <a:defRPr/>
            </a:lvl8pPr>
            <a:lvl9pPr indent="-349250" lvl="8" marL="4114800" algn="l">
              <a:lnSpc>
                <a:spcPct val="90000"/>
              </a:lnSpc>
              <a:spcBef>
                <a:spcPts val="500"/>
              </a:spcBef>
              <a:spcAft>
                <a:spcPts val="0"/>
              </a:spcAft>
              <a:buClr>
                <a:schemeClr val="dk1"/>
              </a:buClr>
              <a:buSzPts val="1900"/>
              <a:buChar char="•"/>
              <a:defRPr/>
            </a:lvl9pPr>
          </a:lstStyle>
          <a:p/>
        </p:txBody>
      </p:sp>
      <p:sp>
        <p:nvSpPr>
          <p:cNvPr id="148" name="Google Shape;148;g2b342274dfc_0_315"/>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49" name="Google Shape;149;g2b342274dfc_0_315"/>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50" name="Google Shape;150;g2b342274dfc_0_315"/>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ronto" type="twoTxTwoObj">
  <p:cSld name="TWO_OBJECTS_WITH_TEXT">
    <p:spTree>
      <p:nvGrpSpPr>
        <p:cNvPr id="151" name="Shape 151"/>
        <p:cNvGrpSpPr/>
        <p:nvPr/>
      </p:nvGrpSpPr>
      <p:grpSpPr>
        <a:xfrm>
          <a:off x="0" y="0"/>
          <a:ext cx="0" cy="0"/>
          <a:chOff x="0" y="0"/>
          <a:chExt cx="0" cy="0"/>
        </a:xfrm>
      </p:grpSpPr>
      <p:sp>
        <p:nvSpPr>
          <p:cNvPr id="152" name="Google Shape;152;g2b342274dfc_0_322"/>
          <p:cNvSpPr txBox="1"/>
          <p:nvPr>
            <p:ph type="title"/>
          </p:nvPr>
        </p:nvSpPr>
        <p:spPr>
          <a:xfrm>
            <a:off x="839788" y="365125"/>
            <a:ext cx="10515600" cy="1325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9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53" name="Google Shape;153;g2b342274dfc_0_322"/>
          <p:cNvSpPr txBox="1"/>
          <p:nvPr>
            <p:ph idx="1" type="body"/>
          </p:nvPr>
        </p:nvSpPr>
        <p:spPr>
          <a:xfrm>
            <a:off x="839788" y="1681163"/>
            <a:ext cx="5157600" cy="8241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1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900"/>
              <a:buNone/>
              <a:defRPr b="1" sz="19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54" name="Google Shape;154;g2b342274dfc_0_322"/>
          <p:cNvSpPr txBox="1"/>
          <p:nvPr>
            <p:ph idx="2" type="body"/>
          </p:nvPr>
        </p:nvSpPr>
        <p:spPr>
          <a:xfrm>
            <a:off x="839788" y="2505075"/>
            <a:ext cx="5157600" cy="3684300"/>
          </a:xfrm>
          <a:prstGeom prst="rect">
            <a:avLst/>
          </a:prstGeom>
          <a:noFill/>
          <a:ln>
            <a:noFill/>
          </a:ln>
        </p:spPr>
        <p:txBody>
          <a:bodyPr anchorCtr="0" anchor="t" bIns="45700" lIns="91425" spcFirstLastPara="1" rIns="91425" wrap="square" tIns="45700">
            <a:normAutofit/>
          </a:bodyPr>
          <a:lstStyle>
            <a:lvl1pPr indent="-349250" lvl="0" marL="457200" algn="l">
              <a:lnSpc>
                <a:spcPct val="90000"/>
              </a:lnSpc>
              <a:spcBef>
                <a:spcPts val="1100"/>
              </a:spcBef>
              <a:spcAft>
                <a:spcPts val="0"/>
              </a:spcAft>
              <a:buClr>
                <a:schemeClr val="dk1"/>
              </a:buClr>
              <a:buSzPts val="1900"/>
              <a:buChar char="•"/>
              <a:defRPr/>
            </a:lvl1pPr>
            <a:lvl2pPr indent="-349250" lvl="1" marL="914400" algn="l">
              <a:lnSpc>
                <a:spcPct val="90000"/>
              </a:lnSpc>
              <a:spcBef>
                <a:spcPts val="500"/>
              </a:spcBef>
              <a:spcAft>
                <a:spcPts val="0"/>
              </a:spcAft>
              <a:buClr>
                <a:schemeClr val="dk1"/>
              </a:buClr>
              <a:buSzPts val="1900"/>
              <a:buChar char="•"/>
              <a:defRPr/>
            </a:lvl2pPr>
            <a:lvl3pPr indent="-349250" lvl="2" marL="1371600" algn="l">
              <a:lnSpc>
                <a:spcPct val="90000"/>
              </a:lnSpc>
              <a:spcBef>
                <a:spcPts val="500"/>
              </a:spcBef>
              <a:spcAft>
                <a:spcPts val="0"/>
              </a:spcAft>
              <a:buClr>
                <a:schemeClr val="dk1"/>
              </a:buClr>
              <a:buSzPts val="1900"/>
              <a:buChar char="•"/>
              <a:defRPr/>
            </a:lvl3pPr>
            <a:lvl4pPr indent="-349250" lvl="3" marL="1828800" algn="l">
              <a:lnSpc>
                <a:spcPct val="90000"/>
              </a:lnSpc>
              <a:spcBef>
                <a:spcPts val="500"/>
              </a:spcBef>
              <a:spcAft>
                <a:spcPts val="0"/>
              </a:spcAft>
              <a:buClr>
                <a:schemeClr val="dk1"/>
              </a:buClr>
              <a:buSzPts val="1900"/>
              <a:buChar char="•"/>
              <a:defRPr/>
            </a:lvl4pPr>
            <a:lvl5pPr indent="-349250" lvl="4" marL="2286000" algn="l">
              <a:lnSpc>
                <a:spcPct val="90000"/>
              </a:lnSpc>
              <a:spcBef>
                <a:spcPts val="500"/>
              </a:spcBef>
              <a:spcAft>
                <a:spcPts val="0"/>
              </a:spcAft>
              <a:buClr>
                <a:schemeClr val="dk1"/>
              </a:buClr>
              <a:buSzPts val="1900"/>
              <a:buChar char="•"/>
              <a:defRPr/>
            </a:lvl5pPr>
            <a:lvl6pPr indent="-349250" lvl="5" marL="2743200" algn="l">
              <a:lnSpc>
                <a:spcPct val="90000"/>
              </a:lnSpc>
              <a:spcBef>
                <a:spcPts val="500"/>
              </a:spcBef>
              <a:spcAft>
                <a:spcPts val="0"/>
              </a:spcAft>
              <a:buClr>
                <a:schemeClr val="dk1"/>
              </a:buClr>
              <a:buSzPts val="1900"/>
              <a:buChar char="•"/>
              <a:defRPr/>
            </a:lvl6pPr>
            <a:lvl7pPr indent="-349250" lvl="6" marL="3200400" algn="l">
              <a:lnSpc>
                <a:spcPct val="90000"/>
              </a:lnSpc>
              <a:spcBef>
                <a:spcPts val="500"/>
              </a:spcBef>
              <a:spcAft>
                <a:spcPts val="0"/>
              </a:spcAft>
              <a:buClr>
                <a:schemeClr val="dk1"/>
              </a:buClr>
              <a:buSzPts val="1900"/>
              <a:buChar char="•"/>
              <a:defRPr/>
            </a:lvl7pPr>
            <a:lvl8pPr indent="-349250" lvl="7" marL="3657600" algn="l">
              <a:lnSpc>
                <a:spcPct val="90000"/>
              </a:lnSpc>
              <a:spcBef>
                <a:spcPts val="500"/>
              </a:spcBef>
              <a:spcAft>
                <a:spcPts val="0"/>
              </a:spcAft>
              <a:buClr>
                <a:schemeClr val="dk1"/>
              </a:buClr>
              <a:buSzPts val="1900"/>
              <a:buChar char="•"/>
              <a:defRPr/>
            </a:lvl8pPr>
            <a:lvl9pPr indent="-349250" lvl="8" marL="4114800" algn="l">
              <a:lnSpc>
                <a:spcPct val="90000"/>
              </a:lnSpc>
              <a:spcBef>
                <a:spcPts val="500"/>
              </a:spcBef>
              <a:spcAft>
                <a:spcPts val="0"/>
              </a:spcAft>
              <a:buClr>
                <a:schemeClr val="dk1"/>
              </a:buClr>
              <a:buSzPts val="1900"/>
              <a:buChar char="•"/>
              <a:defRPr/>
            </a:lvl9pPr>
          </a:lstStyle>
          <a:p/>
        </p:txBody>
      </p:sp>
      <p:sp>
        <p:nvSpPr>
          <p:cNvPr id="155" name="Google Shape;155;g2b342274dfc_0_322"/>
          <p:cNvSpPr txBox="1"/>
          <p:nvPr>
            <p:ph idx="3" type="body"/>
          </p:nvPr>
        </p:nvSpPr>
        <p:spPr>
          <a:xfrm>
            <a:off x="6172200" y="1681163"/>
            <a:ext cx="5183100" cy="8241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1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900"/>
              <a:buNone/>
              <a:defRPr b="1" sz="19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56" name="Google Shape;156;g2b342274dfc_0_322"/>
          <p:cNvSpPr txBox="1"/>
          <p:nvPr>
            <p:ph idx="4" type="body"/>
          </p:nvPr>
        </p:nvSpPr>
        <p:spPr>
          <a:xfrm>
            <a:off x="6172200" y="2505075"/>
            <a:ext cx="5183100" cy="3684300"/>
          </a:xfrm>
          <a:prstGeom prst="rect">
            <a:avLst/>
          </a:prstGeom>
          <a:noFill/>
          <a:ln>
            <a:noFill/>
          </a:ln>
        </p:spPr>
        <p:txBody>
          <a:bodyPr anchorCtr="0" anchor="t" bIns="45700" lIns="91425" spcFirstLastPara="1" rIns="91425" wrap="square" tIns="45700">
            <a:normAutofit/>
          </a:bodyPr>
          <a:lstStyle>
            <a:lvl1pPr indent="-349250" lvl="0" marL="457200" algn="l">
              <a:lnSpc>
                <a:spcPct val="90000"/>
              </a:lnSpc>
              <a:spcBef>
                <a:spcPts val="1100"/>
              </a:spcBef>
              <a:spcAft>
                <a:spcPts val="0"/>
              </a:spcAft>
              <a:buClr>
                <a:schemeClr val="dk1"/>
              </a:buClr>
              <a:buSzPts val="1900"/>
              <a:buChar char="•"/>
              <a:defRPr/>
            </a:lvl1pPr>
            <a:lvl2pPr indent="-349250" lvl="1" marL="914400" algn="l">
              <a:lnSpc>
                <a:spcPct val="90000"/>
              </a:lnSpc>
              <a:spcBef>
                <a:spcPts val="500"/>
              </a:spcBef>
              <a:spcAft>
                <a:spcPts val="0"/>
              </a:spcAft>
              <a:buClr>
                <a:schemeClr val="dk1"/>
              </a:buClr>
              <a:buSzPts val="1900"/>
              <a:buChar char="•"/>
              <a:defRPr/>
            </a:lvl2pPr>
            <a:lvl3pPr indent="-349250" lvl="2" marL="1371600" algn="l">
              <a:lnSpc>
                <a:spcPct val="90000"/>
              </a:lnSpc>
              <a:spcBef>
                <a:spcPts val="500"/>
              </a:spcBef>
              <a:spcAft>
                <a:spcPts val="0"/>
              </a:spcAft>
              <a:buClr>
                <a:schemeClr val="dk1"/>
              </a:buClr>
              <a:buSzPts val="1900"/>
              <a:buChar char="•"/>
              <a:defRPr/>
            </a:lvl3pPr>
            <a:lvl4pPr indent="-349250" lvl="3" marL="1828800" algn="l">
              <a:lnSpc>
                <a:spcPct val="90000"/>
              </a:lnSpc>
              <a:spcBef>
                <a:spcPts val="500"/>
              </a:spcBef>
              <a:spcAft>
                <a:spcPts val="0"/>
              </a:spcAft>
              <a:buClr>
                <a:schemeClr val="dk1"/>
              </a:buClr>
              <a:buSzPts val="1900"/>
              <a:buChar char="•"/>
              <a:defRPr/>
            </a:lvl4pPr>
            <a:lvl5pPr indent="-349250" lvl="4" marL="2286000" algn="l">
              <a:lnSpc>
                <a:spcPct val="90000"/>
              </a:lnSpc>
              <a:spcBef>
                <a:spcPts val="500"/>
              </a:spcBef>
              <a:spcAft>
                <a:spcPts val="0"/>
              </a:spcAft>
              <a:buClr>
                <a:schemeClr val="dk1"/>
              </a:buClr>
              <a:buSzPts val="1900"/>
              <a:buChar char="•"/>
              <a:defRPr/>
            </a:lvl5pPr>
            <a:lvl6pPr indent="-349250" lvl="5" marL="2743200" algn="l">
              <a:lnSpc>
                <a:spcPct val="90000"/>
              </a:lnSpc>
              <a:spcBef>
                <a:spcPts val="500"/>
              </a:spcBef>
              <a:spcAft>
                <a:spcPts val="0"/>
              </a:spcAft>
              <a:buClr>
                <a:schemeClr val="dk1"/>
              </a:buClr>
              <a:buSzPts val="1900"/>
              <a:buChar char="•"/>
              <a:defRPr/>
            </a:lvl6pPr>
            <a:lvl7pPr indent="-349250" lvl="6" marL="3200400" algn="l">
              <a:lnSpc>
                <a:spcPct val="90000"/>
              </a:lnSpc>
              <a:spcBef>
                <a:spcPts val="500"/>
              </a:spcBef>
              <a:spcAft>
                <a:spcPts val="0"/>
              </a:spcAft>
              <a:buClr>
                <a:schemeClr val="dk1"/>
              </a:buClr>
              <a:buSzPts val="1900"/>
              <a:buChar char="•"/>
              <a:defRPr/>
            </a:lvl7pPr>
            <a:lvl8pPr indent="-349250" lvl="7" marL="3657600" algn="l">
              <a:lnSpc>
                <a:spcPct val="90000"/>
              </a:lnSpc>
              <a:spcBef>
                <a:spcPts val="500"/>
              </a:spcBef>
              <a:spcAft>
                <a:spcPts val="0"/>
              </a:spcAft>
              <a:buClr>
                <a:schemeClr val="dk1"/>
              </a:buClr>
              <a:buSzPts val="1900"/>
              <a:buChar char="•"/>
              <a:defRPr/>
            </a:lvl8pPr>
            <a:lvl9pPr indent="-349250" lvl="8" marL="4114800" algn="l">
              <a:lnSpc>
                <a:spcPct val="90000"/>
              </a:lnSpc>
              <a:spcBef>
                <a:spcPts val="500"/>
              </a:spcBef>
              <a:spcAft>
                <a:spcPts val="0"/>
              </a:spcAft>
              <a:buClr>
                <a:schemeClr val="dk1"/>
              </a:buClr>
              <a:buSzPts val="1900"/>
              <a:buChar char="•"/>
              <a:defRPr/>
            </a:lvl9pPr>
          </a:lstStyle>
          <a:p/>
        </p:txBody>
      </p:sp>
      <p:sp>
        <p:nvSpPr>
          <p:cNvPr id="157" name="Google Shape;157;g2b342274dfc_0_322"/>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58" name="Google Shape;158;g2b342274dfc_0_322"/>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59" name="Google Shape;159;g2b342274dfc_0_322"/>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type="titleOnly">
  <p:cSld name="TITLE_ONLY">
    <p:spTree>
      <p:nvGrpSpPr>
        <p:cNvPr id="160" name="Shape 160"/>
        <p:cNvGrpSpPr/>
        <p:nvPr/>
      </p:nvGrpSpPr>
      <p:grpSpPr>
        <a:xfrm>
          <a:off x="0" y="0"/>
          <a:ext cx="0" cy="0"/>
          <a:chOff x="0" y="0"/>
          <a:chExt cx="0" cy="0"/>
        </a:xfrm>
      </p:grpSpPr>
      <p:sp>
        <p:nvSpPr>
          <p:cNvPr id="161" name="Google Shape;161;g2b342274dfc_0_33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9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62" name="Google Shape;162;g2b342274dfc_0_331"/>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63" name="Google Shape;163;g2b342274dfc_0_331"/>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64" name="Google Shape;164;g2b342274dfc_0_331"/>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a" type="blank">
  <p:cSld name="BLANK">
    <p:spTree>
      <p:nvGrpSpPr>
        <p:cNvPr id="165" name="Shape 165"/>
        <p:cNvGrpSpPr/>
        <p:nvPr/>
      </p:nvGrpSpPr>
      <p:grpSpPr>
        <a:xfrm>
          <a:off x="0" y="0"/>
          <a:ext cx="0" cy="0"/>
          <a:chOff x="0" y="0"/>
          <a:chExt cx="0" cy="0"/>
        </a:xfrm>
      </p:grpSpPr>
      <p:sp>
        <p:nvSpPr>
          <p:cNvPr id="166" name="Google Shape;166;g2b342274dfc_0_336"/>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67" name="Google Shape;167;g2b342274dfc_0_336"/>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68" name="Google Shape;168;g2b342274dfc_0_336"/>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con didascalia" type="objTx">
  <p:cSld name="OBJECT_WITH_CAPTION_TEXT">
    <p:spTree>
      <p:nvGrpSpPr>
        <p:cNvPr id="169" name="Shape 169"/>
        <p:cNvGrpSpPr/>
        <p:nvPr/>
      </p:nvGrpSpPr>
      <p:grpSpPr>
        <a:xfrm>
          <a:off x="0" y="0"/>
          <a:ext cx="0" cy="0"/>
          <a:chOff x="0" y="0"/>
          <a:chExt cx="0" cy="0"/>
        </a:xfrm>
      </p:grpSpPr>
      <p:sp>
        <p:nvSpPr>
          <p:cNvPr id="170" name="Google Shape;170;g2b342274dfc_0_340"/>
          <p:cNvSpPr txBox="1"/>
          <p:nvPr>
            <p:ph type="title"/>
          </p:nvPr>
        </p:nvSpPr>
        <p:spPr>
          <a:xfrm>
            <a:off x="839788" y="457200"/>
            <a:ext cx="3932400" cy="16005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71" name="Google Shape;171;g2b342274dfc_0_340"/>
          <p:cNvSpPr txBox="1"/>
          <p:nvPr>
            <p:ph idx="1" type="body"/>
          </p:nvPr>
        </p:nvSpPr>
        <p:spPr>
          <a:xfrm>
            <a:off x="5183188" y="987425"/>
            <a:ext cx="6172500" cy="4873500"/>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1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72" name="Google Shape;172;g2b342274dfc_0_340"/>
          <p:cNvSpPr txBox="1"/>
          <p:nvPr>
            <p:ph idx="2" type="body"/>
          </p:nvPr>
        </p:nvSpPr>
        <p:spPr>
          <a:xfrm>
            <a:off x="839788" y="2057400"/>
            <a:ext cx="3932400" cy="38115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500"/>
              <a:buNone/>
              <a:defRPr sz="15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100"/>
              <a:buNone/>
              <a:defRPr sz="1100"/>
            </a:lvl4pPr>
            <a:lvl5pPr indent="-228600" lvl="4" marL="2286000" algn="l">
              <a:lnSpc>
                <a:spcPct val="90000"/>
              </a:lnSpc>
              <a:spcBef>
                <a:spcPts val="500"/>
              </a:spcBef>
              <a:spcAft>
                <a:spcPts val="0"/>
              </a:spcAft>
              <a:buClr>
                <a:schemeClr val="dk1"/>
              </a:buClr>
              <a:buSzPts val="1100"/>
              <a:buNone/>
              <a:defRPr sz="1100"/>
            </a:lvl5pPr>
            <a:lvl6pPr indent="-228600" lvl="5" marL="2743200" algn="l">
              <a:lnSpc>
                <a:spcPct val="90000"/>
              </a:lnSpc>
              <a:spcBef>
                <a:spcPts val="500"/>
              </a:spcBef>
              <a:spcAft>
                <a:spcPts val="0"/>
              </a:spcAft>
              <a:buClr>
                <a:schemeClr val="dk1"/>
              </a:buClr>
              <a:buSzPts val="1100"/>
              <a:buNone/>
              <a:defRPr sz="1100"/>
            </a:lvl6pPr>
            <a:lvl7pPr indent="-228600" lvl="6" marL="3200400" algn="l">
              <a:lnSpc>
                <a:spcPct val="90000"/>
              </a:lnSpc>
              <a:spcBef>
                <a:spcPts val="500"/>
              </a:spcBef>
              <a:spcAft>
                <a:spcPts val="0"/>
              </a:spcAft>
              <a:buClr>
                <a:schemeClr val="dk1"/>
              </a:buClr>
              <a:buSzPts val="1100"/>
              <a:buNone/>
              <a:defRPr sz="1100"/>
            </a:lvl7pPr>
            <a:lvl8pPr indent="-228600" lvl="7" marL="3657600" algn="l">
              <a:lnSpc>
                <a:spcPct val="90000"/>
              </a:lnSpc>
              <a:spcBef>
                <a:spcPts val="500"/>
              </a:spcBef>
              <a:spcAft>
                <a:spcPts val="0"/>
              </a:spcAft>
              <a:buClr>
                <a:schemeClr val="dk1"/>
              </a:buClr>
              <a:buSzPts val="1100"/>
              <a:buNone/>
              <a:defRPr sz="1100"/>
            </a:lvl8pPr>
            <a:lvl9pPr indent="-228600" lvl="8" marL="4114800" algn="l">
              <a:lnSpc>
                <a:spcPct val="90000"/>
              </a:lnSpc>
              <a:spcBef>
                <a:spcPts val="500"/>
              </a:spcBef>
              <a:spcAft>
                <a:spcPts val="0"/>
              </a:spcAft>
              <a:buClr>
                <a:schemeClr val="dk1"/>
              </a:buClr>
              <a:buSzPts val="1100"/>
              <a:buNone/>
              <a:defRPr sz="1100"/>
            </a:lvl9pPr>
          </a:lstStyle>
          <a:p/>
        </p:txBody>
      </p:sp>
      <p:sp>
        <p:nvSpPr>
          <p:cNvPr id="173" name="Google Shape;173;g2b342274dfc_0_340"/>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74" name="Google Shape;174;g2b342274dfc_0_340"/>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75" name="Google Shape;175;g2b342274dfc_0_340"/>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con didascalia" type="picTx">
  <p:cSld name="PICTURE_WITH_CAPTION_TEXT">
    <p:spTree>
      <p:nvGrpSpPr>
        <p:cNvPr id="176" name="Shape 176"/>
        <p:cNvGrpSpPr/>
        <p:nvPr/>
      </p:nvGrpSpPr>
      <p:grpSpPr>
        <a:xfrm>
          <a:off x="0" y="0"/>
          <a:ext cx="0" cy="0"/>
          <a:chOff x="0" y="0"/>
          <a:chExt cx="0" cy="0"/>
        </a:xfrm>
      </p:grpSpPr>
      <p:sp>
        <p:nvSpPr>
          <p:cNvPr id="177" name="Google Shape;177;g2b342274dfc_0_347"/>
          <p:cNvSpPr txBox="1"/>
          <p:nvPr>
            <p:ph type="title"/>
          </p:nvPr>
        </p:nvSpPr>
        <p:spPr>
          <a:xfrm>
            <a:off x="839788" y="457200"/>
            <a:ext cx="3932400" cy="16005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78" name="Google Shape;178;g2b342274dfc_0_347"/>
          <p:cNvSpPr/>
          <p:nvPr>
            <p:ph idx="2" type="pic"/>
          </p:nvPr>
        </p:nvSpPr>
        <p:spPr>
          <a:xfrm>
            <a:off x="5183188" y="987425"/>
            <a:ext cx="6172500" cy="4873500"/>
          </a:xfrm>
          <a:prstGeom prst="rect">
            <a:avLst/>
          </a:prstGeom>
          <a:noFill/>
          <a:ln>
            <a:noFill/>
          </a:ln>
        </p:spPr>
      </p:sp>
      <p:sp>
        <p:nvSpPr>
          <p:cNvPr id="179" name="Google Shape;179;g2b342274dfc_0_347"/>
          <p:cNvSpPr txBox="1"/>
          <p:nvPr>
            <p:ph idx="1" type="body"/>
          </p:nvPr>
        </p:nvSpPr>
        <p:spPr>
          <a:xfrm>
            <a:off x="839788" y="2057400"/>
            <a:ext cx="3932400" cy="38115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500"/>
              <a:buNone/>
              <a:defRPr sz="15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100"/>
              <a:buNone/>
              <a:defRPr sz="1100"/>
            </a:lvl4pPr>
            <a:lvl5pPr indent="-228600" lvl="4" marL="2286000" algn="l">
              <a:lnSpc>
                <a:spcPct val="90000"/>
              </a:lnSpc>
              <a:spcBef>
                <a:spcPts val="500"/>
              </a:spcBef>
              <a:spcAft>
                <a:spcPts val="0"/>
              </a:spcAft>
              <a:buClr>
                <a:schemeClr val="dk1"/>
              </a:buClr>
              <a:buSzPts val="1100"/>
              <a:buNone/>
              <a:defRPr sz="1100"/>
            </a:lvl5pPr>
            <a:lvl6pPr indent="-228600" lvl="5" marL="2743200" algn="l">
              <a:lnSpc>
                <a:spcPct val="90000"/>
              </a:lnSpc>
              <a:spcBef>
                <a:spcPts val="500"/>
              </a:spcBef>
              <a:spcAft>
                <a:spcPts val="0"/>
              </a:spcAft>
              <a:buClr>
                <a:schemeClr val="dk1"/>
              </a:buClr>
              <a:buSzPts val="1100"/>
              <a:buNone/>
              <a:defRPr sz="1100"/>
            </a:lvl6pPr>
            <a:lvl7pPr indent="-228600" lvl="6" marL="3200400" algn="l">
              <a:lnSpc>
                <a:spcPct val="90000"/>
              </a:lnSpc>
              <a:spcBef>
                <a:spcPts val="500"/>
              </a:spcBef>
              <a:spcAft>
                <a:spcPts val="0"/>
              </a:spcAft>
              <a:buClr>
                <a:schemeClr val="dk1"/>
              </a:buClr>
              <a:buSzPts val="1100"/>
              <a:buNone/>
              <a:defRPr sz="1100"/>
            </a:lvl7pPr>
            <a:lvl8pPr indent="-228600" lvl="7" marL="3657600" algn="l">
              <a:lnSpc>
                <a:spcPct val="90000"/>
              </a:lnSpc>
              <a:spcBef>
                <a:spcPts val="500"/>
              </a:spcBef>
              <a:spcAft>
                <a:spcPts val="0"/>
              </a:spcAft>
              <a:buClr>
                <a:schemeClr val="dk1"/>
              </a:buClr>
              <a:buSzPts val="1100"/>
              <a:buNone/>
              <a:defRPr sz="1100"/>
            </a:lvl8pPr>
            <a:lvl9pPr indent="-228600" lvl="8" marL="4114800" algn="l">
              <a:lnSpc>
                <a:spcPct val="90000"/>
              </a:lnSpc>
              <a:spcBef>
                <a:spcPts val="500"/>
              </a:spcBef>
              <a:spcAft>
                <a:spcPts val="0"/>
              </a:spcAft>
              <a:buClr>
                <a:schemeClr val="dk1"/>
              </a:buClr>
              <a:buSzPts val="1100"/>
              <a:buNone/>
              <a:defRPr sz="1100"/>
            </a:lvl9pPr>
          </a:lstStyle>
          <a:p/>
        </p:txBody>
      </p:sp>
      <p:sp>
        <p:nvSpPr>
          <p:cNvPr id="180" name="Google Shape;180;g2b342274dfc_0_347"/>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81" name="Google Shape;181;g2b342274dfc_0_347"/>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82" name="Google Shape;182;g2b342274dfc_0_347"/>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type="vertTx">
  <p:cSld name="VERTICAL_TEXT">
    <p:spTree>
      <p:nvGrpSpPr>
        <p:cNvPr id="183" name="Shape 183"/>
        <p:cNvGrpSpPr/>
        <p:nvPr/>
      </p:nvGrpSpPr>
      <p:grpSpPr>
        <a:xfrm>
          <a:off x="0" y="0"/>
          <a:ext cx="0" cy="0"/>
          <a:chOff x="0" y="0"/>
          <a:chExt cx="0" cy="0"/>
        </a:xfrm>
      </p:grpSpPr>
      <p:sp>
        <p:nvSpPr>
          <p:cNvPr id="184" name="Google Shape;184;g2b342274dfc_0_354"/>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9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85" name="Google Shape;185;g2b342274dfc_0_354"/>
          <p:cNvSpPr txBox="1"/>
          <p:nvPr>
            <p:ph idx="1" type="body"/>
          </p:nvPr>
        </p:nvSpPr>
        <p:spPr>
          <a:xfrm rot="5400000">
            <a:off x="3920400" y="-1256575"/>
            <a:ext cx="4351200" cy="10515600"/>
          </a:xfrm>
          <a:prstGeom prst="rect">
            <a:avLst/>
          </a:prstGeom>
          <a:noFill/>
          <a:ln>
            <a:noFill/>
          </a:ln>
        </p:spPr>
        <p:txBody>
          <a:bodyPr anchorCtr="0" anchor="t" bIns="45700" lIns="91425" spcFirstLastPara="1" rIns="91425" wrap="square" tIns="45700">
            <a:normAutofit/>
          </a:bodyPr>
          <a:lstStyle>
            <a:lvl1pPr indent="-349250" lvl="0" marL="457200" algn="l">
              <a:lnSpc>
                <a:spcPct val="90000"/>
              </a:lnSpc>
              <a:spcBef>
                <a:spcPts val="1100"/>
              </a:spcBef>
              <a:spcAft>
                <a:spcPts val="0"/>
              </a:spcAft>
              <a:buClr>
                <a:schemeClr val="dk1"/>
              </a:buClr>
              <a:buSzPts val="1900"/>
              <a:buChar char="•"/>
              <a:defRPr/>
            </a:lvl1pPr>
            <a:lvl2pPr indent="-349250" lvl="1" marL="914400" algn="l">
              <a:lnSpc>
                <a:spcPct val="90000"/>
              </a:lnSpc>
              <a:spcBef>
                <a:spcPts val="500"/>
              </a:spcBef>
              <a:spcAft>
                <a:spcPts val="0"/>
              </a:spcAft>
              <a:buClr>
                <a:schemeClr val="dk1"/>
              </a:buClr>
              <a:buSzPts val="1900"/>
              <a:buChar char="•"/>
              <a:defRPr/>
            </a:lvl2pPr>
            <a:lvl3pPr indent="-349250" lvl="2" marL="1371600" algn="l">
              <a:lnSpc>
                <a:spcPct val="90000"/>
              </a:lnSpc>
              <a:spcBef>
                <a:spcPts val="500"/>
              </a:spcBef>
              <a:spcAft>
                <a:spcPts val="0"/>
              </a:spcAft>
              <a:buClr>
                <a:schemeClr val="dk1"/>
              </a:buClr>
              <a:buSzPts val="1900"/>
              <a:buChar char="•"/>
              <a:defRPr/>
            </a:lvl3pPr>
            <a:lvl4pPr indent="-349250" lvl="3" marL="1828800" algn="l">
              <a:lnSpc>
                <a:spcPct val="90000"/>
              </a:lnSpc>
              <a:spcBef>
                <a:spcPts val="500"/>
              </a:spcBef>
              <a:spcAft>
                <a:spcPts val="0"/>
              </a:spcAft>
              <a:buClr>
                <a:schemeClr val="dk1"/>
              </a:buClr>
              <a:buSzPts val="1900"/>
              <a:buChar char="•"/>
              <a:defRPr/>
            </a:lvl4pPr>
            <a:lvl5pPr indent="-349250" lvl="4" marL="2286000" algn="l">
              <a:lnSpc>
                <a:spcPct val="90000"/>
              </a:lnSpc>
              <a:spcBef>
                <a:spcPts val="500"/>
              </a:spcBef>
              <a:spcAft>
                <a:spcPts val="0"/>
              </a:spcAft>
              <a:buClr>
                <a:schemeClr val="dk1"/>
              </a:buClr>
              <a:buSzPts val="1900"/>
              <a:buChar char="•"/>
              <a:defRPr/>
            </a:lvl5pPr>
            <a:lvl6pPr indent="-349250" lvl="5" marL="2743200" algn="l">
              <a:lnSpc>
                <a:spcPct val="90000"/>
              </a:lnSpc>
              <a:spcBef>
                <a:spcPts val="500"/>
              </a:spcBef>
              <a:spcAft>
                <a:spcPts val="0"/>
              </a:spcAft>
              <a:buClr>
                <a:schemeClr val="dk1"/>
              </a:buClr>
              <a:buSzPts val="1900"/>
              <a:buChar char="•"/>
              <a:defRPr/>
            </a:lvl6pPr>
            <a:lvl7pPr indent="-349250" lvl="6" marL="3200400" algn="l">
              <a:lnSpc>
                <a:spcPct val="90000"/>
              </a:lnSpc>
              <a:spcBef>
                <a:spcPts val="500"/>
              </a:spcBef>
              <a:spcAft>
                <a:spcPts val="0"/>
              </a:spcAft>
              <a:buClr>
                <a:schemeClr val="dk1"/>
              </a:buClr>
              <a:buSzPts val="1900"/>
              <a:buChar char="•"/>
              <a:defRPr/>
            </a:lvl7pPr>
            <a:lvl8pPr indent="-349250" lvl="7" marL="3657600" algn="l">
              <a:lnSpc>
                <a:spcPct val="90000"/>
              </a:lnSpc>
              <a:spcBef>
                <a:spcPts val="500"/>
              </a:spcBef>
              <a:spcAft>
                <a:spcPts val="0"/>
              </a:spcAft>
              <a:buClr>
                <a:schemeClr val="dk1"/>
              </a:buClr>
              <a:buSzPts val="1900"/>
              <a:buChar char="•"/>
              <a:defRPr/>
            </a:lvl8pPr>
            <a:lvl9pPr indent="-349250" lvl="8" marL="4114800" algn="l">
              <a:lnSpc>
                <a:spcPct val="90000"/>
              </a:lnSpc>
              <a:spcBef>
                <a:spcPts val="500"/>
              </a:spcBef>
              <a:spcAft>
                <a:spcPts val="0"/>
              </a:spcAft>
              <a:buClr>
                <a:schemeClr val="dk1"/>
              </a:buClr>
              <a:buSzPts val="1900"/>
              <a:buChar char="•"/>
              <a:defRPr/>
            </a:lvl9pPr>
          </a:lstStyle>
          <a:p/>
        </p:txBody>
      </p:sp>
      <p:sp>
        <p:nvSpPr>
          <p:cNvPr id="186" name="Google Shape;186;g2b342274dfc_0_354"/>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87" name="Google Shape;187;g2b342274dfc_0_354"/>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88" name="Google Shape;188;g2b342274dfc_0_354"/>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testo verticale" type="vertTitleAndTx">
  <p:cSld name="VERTICAL_TITLE_AND_VERTICAL_TEXT">
    <p:spTree>
      <p:nvGrpSpPr>
        <p:cNvPr id="189" name="Shape 189"/>
        <p:cNvGrpSpPr/>
        <p:nvPr/>
      </p:nvGrpSpPr>
      <p:grpSpPr>
        <a:xfrm>
          <a:off x="0" y="0"/>
          <a:ext cx="0" cy="0"/>
          <a:chOff x="0" y="0"/>
          <a:chExt cx="0" cy="0"/>
        </a:xfrm>
      </p:grpSpPr>
      <p:sp>
        <p:nvSpPr>
          <p:cNvPr id="190" name="Google Shape;190;g2b342274dfc_0_360"/>
          <p:cNvSpPr txBox="1"/>
          <p:nvPr>
            <p:ph type="title"/>
          </p:nvPr>
        </p:nvSpPr>
        <p:spPr>
          <a:xfrm rot="5400000">
            <a:off x="7133400" y="1956625"/>
            <a:ext cx="5811900"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9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91" name="Google Shape;191;g2b342274dfc_0_360"/>
          <p:cNvSpPr txBox="1"/>
          <p:nvPr>
            <p:ph idx="1" type="body"/>
          </p:nvPr>
        </p:nvSpPr>
        <p:spPr>
          <a:xfrm rot="5400000">
            <a:off x="1799400" y="-596075"/>
            <a:ext cx="5811900" cy="7734300"/>
          </a:xfrm>
          <a:prstGeom prst="rect">
            <a:avLst/>
          </a:prstGeom>
          <a:noFill/>
          <a:ln>
            <a:noFill/>
          </a:ln>
        </p:spPr>
        <p:txBody>
          <a:bodyPr anchorCtr="0" anchor="t" bIns="45700" lIns="91425" spcFirstLastPara="1" rIns="91425" wrap="square" tIns="45700">
            <a:normAutofit/>
          </a:bodyPr>
          <a:lstStyle>
            <a:lvl1pPr indent="-349250" lvl="0" marL="457200" algn="l">
              <a:lnSpc>
                <a:spcPct val="90000"/>
              </a:lnSpc>
              <a:spcBef>
                <a:spcPts val="1100"/>
              </a:spcBef>
              <a:spcAft>
                <a:spcPts val="0"/>
              </a:spcAft>
              <a:buClr>
                <a:schemeClr val="dk1"/>
              </a:buClr>
              <a:buSzPts val="1900"/>
              <a:buChar char="•"/>
              <a:defRPr/>
            </a:lvl1pPr>
            <a:lvl2pPr indent="-349250" lvl="1" marL="914400" algn="l">
              <a:lnSpc>
                <a:spcPct val="90000"/>
              </a:lnSpc>
              <a:spcBef>
                <a:spcPts val="500"/>
              </a:spcBef>
              <a:spcAft>
                <a:spcPts val="0"/>
              </a:spcAft>
              <a:buClr>
                <a:schemeClr val="dk1"/>
              </a:buClr>
              <a:buSzPts val="1900"/>
              <a:buChar char="•"/>
              <a:defRPr/>
            </a:lvl2pPr>
            <a:lvl3pPr indent="-349250" lvl="2" marL="1371600" algn="l">
              <a:lnSpc>
                <a:spcPct val="90000"/>
              </a:lnSpc>
              <a:spcBef>
                <a:spcPts val="500"/>
              </a:spcBef>
              <a:spcAft>
                <a:spcPts val="0"/>
              </a:spcAft>
              <a:buClr>
                <a:schemeClr val="dk1"/>
              </a:buClr>
              <a:buSzPts val="1900"/>
              <a:buChar char="•"/>
              <a:defRPr/>
            </a:lvl3pPr>
            <a:lvl4pPr indent="-349250" lvl="3" marL="1828800" algn="l">
              <a:lnSpc>
                <a:spcPct val="90000"/>
              </a:lnSpc>
              <a:spcBef>
                <a:spcPts val="500"/>
              </a:spcBef>
              <a:spcAft>
                <a:spcPts val="0"/>
              </a:spcAft>
              <a:buClr>
                <a:schemeClr val="dk1"/>
              </a:buClr>
              <a:buSzPts val="1900"/>
              <a:buChar char="•"/>
              <a:defRPr/>
            </a:lvl4pPr>
            <a:lvl5pPr indent="-349250" lvl="4" marL="2286000" algn="l">
              <a:lnSpc>
                <a:spcPct val="90000"/>
              </a:lnSpc>
              <a:spcBef>
                <a:spcPts val="500"/>
              </a:spcBef>
              <a:spcAft>
                <a:spcPts val="0"/>
              </a:spcAft>
              <a:buClr>
                <a:schemeClr val="dk1"/>
              </a:buClr>
              <a:buSzPts val="1900"/>
              <a:buChar char="•"/>
              <a:defRPr/>
            </a:lvl5pPr>
            <a:lvl6pPr indent="-349250" lvl="5" marL="2743200" algn="l">
              <a:lnSpc>
                <a:spcPct val="90000"/>
              </a:lnSpc>
              <a:spcBef>
                <a:spcPts val="500"/>
              </a:spcBef>
              <a:spcAft>
                <a:spcPts val="0"/>
              </a:spcAft>
              <a:buClr>
                <a:schemeClr val="dk1"/>
              </a:buClr>
              <a:buSzPts val="1900"/>
              <a:buChar char="•"/>
              <a:defRPr/>
            </a:lvl6pPr>
            <a:lvl7pPr indent="-349250" lvl="6" marL="3200400" algn="l">
              <a:lnSpc>
                <a:spcPct val="90000"/>
              </a:lnSpc>
              <a:spcBef>
                <a:spcPts val="500"/>
              </a:spcBef>
              <a:spcAft>
                <a:spcPts val="0"/>
              </a:spcAft>
              <a:buClr>
                <a:schemeClr val="dk1"/>
              </a:buClr>
              <a:buSzPts val="1900"/>
              <a:buChar char="•"/>
              <a:defRPr/>
            </a:lvl7pPr>
            <a:lvl8pPr indent="-349250" lvl="7" marL="3657600" algn="l">
              <a:lnSpc>
                <a:spcPct val="90000"/>
              </a:lnSpc>
              <a:spcBef>
                <a:spcPts val="500"/>
              </a:spcBef>
              <a:spcAft>
                <a:spcPts val="0"/>
              </a:spcAft>
              <a:buClr>
                <a:schemeClr val="dk1"/>
              </a:buClr>
              <a:buSzPts val="1900"/>
              <a:buChar char="•"/>
              <a:defRPr/>
            </a:lvl8pPr>
            <a:lvl9pPr indent="-349250" lvl="8" marL="4114800" algn="l">
              <a:lnSpc>
                <a:spcPct val="90000"/>
              </a:lnSpc>
              <a:spcBef>
                <a:spcPts val="500"/>
              </a:spcBef>
              <a:spcAft>
                <a:spcPts val="0"/>
              </a:spcAft>
              <a:buClr>
                <a:schemeClr val="dk1"/>
              </a:buClr>
              <a:buSzPts val="1900"/>
              <a:buChar char="•"/>
              <a:defRPr/>
            </a:lvl9pPr>
          </a:lstStyle>
          <a:p/>
        </p:txBody>
      </p:sp>
      <p:sp>
        <p:nvSpPr>
          <p:cNvPr id="192" name="Google Shape;192;g2b342274dfc_0_360"/>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93" name="Google Shape;193;g2b342274dfc_0_360"/>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194" name="Google Shape;194;g2b342274dfc_0_360"/>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type="secHead">
  <p:cSld name="SECTION_HEADER">
    <p:spTree>
      <p:nvGrpSpPr>
        <p:cNvPr id="31" name="Shape 31"/>
        <p:cNvGrpSpPr/>
        <p:nvPr/>
      </p:nvGrpSpPr>
      <p:grpSpPr>
        <a:xfrm>
          <a:off x="0" y="0"/>
          <a:ext cx="0" cy="0"/>
          <a:chOff x="0" y="0"/>
          <a:chExt cx="0" cy="0"/>
        </a:xfrm>
      </p:grpSpPr>
      <p:sp>
        <p:nvSpPr>
          <p:cNvPr id="32" name="Google Shape;32;g2b342274dfc_0_123"/>
          <p:cNvSpPr txBox="1"/>
          <p:nvPr>
            <p:ph type="title"/>
          </p:nvPr>
        </p:nvSpPr>
        <p:spPr>
          <a:xfrm>
            <a:off x="831850" y="1709738"/>
            <a:ext cx="10515600" cy="28527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33" name="Google Shape;33;g2b342274dfc_0_123"/>
          <p:cNvSpPr txBox="1"/>
          <p:nvPr>
            <p:ph idx="1" type="body"/>
          </p:nvPr>
        </p:nvSpPr>
        <p:spPr>
          <a:xfrm>
            <a:off x="831850" y="4589463"/>
            <a:ext cx="10515600" cy="1500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900"/>
              <a:buNone/>
              <a:defRPr sz="19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4" name="Google Shape;34;g2b342274dfc_0_123"/>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35" name="Google Shape;35;g2b342274dfc_0_123"/>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36" name="Google Shape;36;g2b342274dfc_0_123"/>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e contenuti" type="twoObj">
  <p:cSld name="TWO_OBJECTS">
    <p:spTree>
      <p:nvGrpSpPr>
        <p:cNvPr id="37" name="Shape 37"/>
        <p:cNvGrpSpPr/>
        <p:nvPr/>
      </p:nvGrpSpPr>
      <p:grpSpPr>
        <a:xfrm>
          <a:off x="0" y="0"/>
          <a:ext cx="0" cy="0"/>
          <a:chOff x="0" y="0"/>
          <a:chExt cx="0" cy="0"/>
        </a:xfrm>
      </p:grpSpPr>
      <p:sp>
        <p:nvSpPr>
          <p:cNvPr id="38" name="Google Shape;38;g2b342274dfc_0_12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9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39" name="Google Shape;39;g2b342274dfc_0_129"/>
          <p:cNvSpPr txBox="1"/>
          <p:nvPr>
            <p:ph idx="1" type="body"/>
          </p:nvPr>
        </p:nvSpPr>
        <p:spPr>
          <a:xfrm>
            <a:off x="838200" y="1825625"/>
            <a:ext cx="5181600" cy="4351200"/>
          </a:xfrm>
          <a:prstGeom prst="rect">
            <a:avLst/>
          </a:prstGeom>
          <a:noFill/>
          <a:ln>
            <a:noFill/>
          </a:ln>
        </p:spPr>
        <p:txBody>
          <a:bodyPr anchorCtr="0" anchor="t" bIns="45700" lIns="91425" spcFirstLastPara="1" rIns="91425" wrap="square" tIns="45700">
            <a:normAutofit/>
          </a:bodyPr>
          <a:lstStyle>
            <a:lvl1pPr indent="-349250" lvl="0" marL="457200" algn="l">
              <a:lnSpc>
                <a:spcPct val="90000"/>
              </a:lnSpc>
              <a:spcBef>
                <a:spcPts val="1100"/>
              </a:spcBef>
              <a:spcAft>
                <a:spcPts val="0"/>
              </a:spcAft>
              <a:buClr>
                <a:schemeClr val="dk1"/>
              </a:buClr>
              <a:buSzPts val="1900"/>
              <a:buChar char="•"/>
              <a:defRPr/>
            </a:lvl1pPr>
            <a:lvl2pPr indent="-349250" lvl="1" marL="914400" algn="l">
              <a:lnSpc>
                <a:spcPct val="90000"/>
              </a:lnSpc>
              <a:spcBef>
                <a:spcPts val="500"/>
              </a:spcBef>
              <a:spcAft>
                <a:spcPts val="0"/>
              </a:spcAft>
              <a:buClr>
                <a:schemeClr val="dk1"/>
              </a:buClr>
              <a:buSzPts val="1900"/>
              <a:buChar char="•"/>
              <a:defRPr/>
            </a:lvl2pPr>
            <a:lvl3pPr indent="-349250" lvl="2" marL="1371600" algn="l">
              <a:lnSpc>
                <a:spcPct val="90000"/>
              </a:lnSpc>
              <a:spcBef>
                <a:spcPts val="500"/>
              </a:spcBef>
              <a:spcAft>
                <a:spcPts val="0"/>
              </a:spcAft>
              <a:buClr>
                <a:schemeClr val="dk1"/>
              </a:buClr>
              <a:buSzPts val="1900"/>
              <a:buChar char="•"/>
              <a:defRPr/>
            </a:lvl3pPr>
            <a:lvl4pPr indent="-349250" lvl="3" marL="1828800" algn="l">
              <a:lnSpc>
                <a:spcPct val="90000"/>
              </a:lnSpc>
              <a:spcBef>
                <a:spcPts val="500"/>
              </a:spcBef>
              <a:spcAft>
                <a:spcPts val="0"/>
              </a:spcAft>
              <a:buClr>
                <a:schemeClr val="dk1"/>
              </a:buClr>
              <a:buSzPts val="1900"/>
              <a:buChar char="•"/>
              <a:defRPr/>
            </a:lvl4pPr>
            <a:lvl5pPr indent="-349250" lvl="4" marL="2286000" algn="l">
              <a:lnSpc>
                <a:spcPct val="90000"/>
              </a:lnSpc>
              <a:spcBef>
                <a:spcPts val="500"/>
              </a:spcBef>
              <a:spcAft>
                <a:spcPts val="0"/>
              </a:spcAft>
              <a:buClr>
                <a:schemeClr val="dk1"/>
              </a:buClr>
              <a:buSzPts val="1900"/>
              <a:buChar char="•"/>
              <a:defRPr/>
            </a:lvl5pPr>
            <a:lvl6pPr indent="-349250" lvl="5" marL="2743200" algn="l">
              <a:lnSpc>
                <a:spcPct val="90000"/>
              </a:lnSpc>
              <a:spcBef>
                <a:spcPts val="500"/>
              </a:spcBef>
              <a:spcAft>
                <a:spcPts val="0"/>
              </a:spcAft>
              <a:buClr>
                <a:schemeClr val="dk1"/>
              </a:buClr>
              <a:buSzPts val="1900"/>
              <a:buChar char="•"/>
              <a:defRPr/>
            </a:lvl6pPr>
            <a:lvl7pPr indent="-349250" lvl="6" marL="3200400" algn="l">
              <a:lnSpc>
                <a:spcPct val="90000"/>
              </a:lnSpc>
              <a:spcBef>
                <a:spcPts val="500"/>
              </a:spcBef>
              <a:spcAft>
                <a:spcPts val="0"/>
              </a:spcAft>
              <a:buClr>
                <a:schemeClr val="dk1"/>
              </a:buClr>
              <a:buSzPts val="1900"/>
              <a:buChar char="•"/>
              <a:defRPr/>
            </a:lvl7pPr>
            <a:lvl8pPr indent="-349250" lvl="7" marL="3657600" algn="l">
              <a:lnSpc>
                <a:spcPct val="90000"/>
              </a:lnSpc>
              <a:spcBef>
                <a:spcPts val="500"/>
              </a:spcBef>
              <a:spcAft>
                <a:spcPts val="0"/>
              </a:spcAft>
              <a:buClr>
                <a:schemeClr val="dk1"/>
              </a:buClr>
              <a:buSzPts val="1900"/>
              <a:buChar char="•"/>
              <a:defRPr/>
            </a:lvl8pPr>
            <a:lvl9pPr indent="-349250" lvl="8" marL="4114800" algn="l">
              <a:lnSpc>
                <a:spcPct val="90000"/>
              </a:lnSpc>
              <a:spcBef>
                <a:spcPts val="500"/>
              </a:spcBef>
              <a:spcAft>
                <a:spcPts val="0"/>
              </a:spcAft>
              <a:buClr>
                <a:schemeClr val="dk1"/>
              </a:buClr>
              <a:buSzPts val="1900"/>
              <a:buChar char="•"/>
              <a:defRPr/>
            </a:lvl9pPr>
          </a:lstStyle>
          <a:p/>
        </p:txBody>
      </p:sp>
      <p:sp>
        <p:nvSpPr>
          <p:cNvPr id="40" name="Google Shape;40;g2b342274dfc_0_129"/>
          <p:cNvSpPr txBox="1"/>
          <p:nvPr>
            <p:ph idx="2" type="body"/>
          </p:nvPr>
        </p:nvSpPr>
        <p:spPr>
          <a:xfrm>
            <a:off x="6172200" y="1825625"/>
            <a:ext cx="5181600" cy="4351200"/>
          </a:xfrm>
          <a:prstGeom prst="rect">
            <a:avLst/>
          </a:prstGeom>
          <a:noFill/>
          <a:ln>
            <a:noFill/>
          </a:ln>
        </p:spPr>
        <p:txBody>
          <a:bodyPr anchorCtr="0" anchor="t" bIns="45700" lIns="91425" spcFirstLastPara="1" rIns="91425" wrap="square" tIns="45700">
            <a:normAutofit/>
          </a:bodyPr>
          <a:lstStyle>
            <a:lvl1pPr indent="-349250" lvl="0" marL="457200" algn="l">
              <a:lnSpc>
                <a:spcPct val="90000"/>
              </a:lnSpc>
              <a:spcBef>
                <a:spcPts val="1100"/>
              </a:spcBef>
              <a:spcAft>
                <a:spcPts val="0"/>
              </a:spcAft>
              <a:buClr>
                <a:schemeClr val="dk1"/>
              </a:buClr>
              <a:buSzPts val="1900"/>
              <a:buChar char="•"/>
              <a:defRPr/>
            </a:lvl1pPr>
            <a:lvl2pPr indent="-349250" lvl="1" marL="914400" algn="l">
              <a:lnSpc>
                <a:spcPct val="90000"/>
              </a:lnSpc>
              <a:spcBef>
                <a:spcPts val="500"/>
              </a:spcBef>
              <a:spcAft>
                <a:spcPts val="0"/>
              </a:spcAft>
              <a:buClr>
                <a:schemeClr val="dk1"/>
              </a:buClr>
              <a:buSzPts val="1900"/>
              <a:buChar char="•"/>
              <a:defRPr/>
            </a:lvl2pPr>
            <a:lvl3pPr indent="-349250" lvl="2" marL="1371600" algn="l">
              <a:lnSpc>
                <a:spcPct val="90000"/>
              </a:lnSpc>
              <a:spcBef>
                <a:spcPts val="500"/>
              </a:spcBef>
              <a:spcAft>
                <a:spcPts val="0"/>
              </a:spcAft>
              <a:buClr>
                <a:schemeClr val="dk1"/>
              </a:buClr>
              <a:buSzPts val="1900"/>
              <a:buChar char="•"/>
              <a:defRPr/>
            </a:lvl3pPr>
            <a:lvl4pPr indent="-349250" lvl="3" marL="1828800" algn="l">
              <a:lnSpc>
                <a:spcPct val="90000"/>
              </a:lnSpc>
              <a:spcBef>
                <a:spcPts val="500"/>
              </a:spcBef>
              <a:spcAft>
                <a:spcPts val="0"/>
              </a:spcAft>
              <a:buClr>
                <a:schemeClr val="dk1"/>
              </a:buClr>
              <a:buSzPts val="1900"/>
              <a:buChar char="•"/>
              <a:defRPr/>
            </a:lvl4pPr>
            <a:lvl5pPr indent="-349250" lvl="4" marL="2286000" algn="l">
              <a:lnSpc>
                <a:spcPct val="90000"/>
              </a:lnSpc>
              <a:spcBef>
                <a:spcPts val="500"/>
              </a:spcBef>
              <a:spcAft>
                <a:spcPts val="0"/>
              </a:spcAft>
              <a:buClr>
                <a:schemeClr val="dk1"/>
              </a:buClr>
              <a:buSzPts val="1900"/>
              <a:buChar char="•"/>
              <a:defRPr/>
            </a:lvl5pPr>
            <a:lvl6pPr indent="-349250" lvl="5" marL="2743200" algn="l">
              <a:lnSpc>
                <a:spcPct val="90000"/>
              </a:lnSpc>
              <a:spcBef>
                <a:spcPts val="500"/>
              </a:spcBef>
              <a:spcAft>
                <a:spcPts val="0"/>
              </a:spcAft>
              <a:buClr>
                <a:schemeClr val="dk1"/>
              </a:buClr>
              <a:buSzPts val="1900"/>
              <a:buChar char="•"/>
              <a:defRPr/>
            </a:lvl6pPr>
            <a:lvl7pPr indent="-349250" lvl="6" marL="3200400" algn="l">
              <a:lnSpc>
                <a:spcPct val="90000"/>
              </a:lnSpc>
              <a:spcBef>
                <a:spcPts val="500"/>
              </a:spcBef>
              <a:spcAft>
                <a:spcPts val="0"/>
              </a:spcAft>
              <a:buClr>
                <a:schemeClr val="dk1"/>
              </a:buClr>
              <a:buSzPts val="1900"/>
              <a:buChar char="•"/>
              <a:defRPr/>
            </a:lvl7pPr>
            <a:lvl8pPr indent="-349250" lvl="7" marL="3657600" algn="l">
              <a:lnSpc>
                <a:spcPct val="90000"/>
              </a:lnSpc>
              <a:spcBef>
                <a:spcPts val="500"/>
              </a:spcBef>
              <a:spcAft>
                <a:spcPts val="0"/>
              </a:spcAft>
              <a:buClr>
                <a:schemeClr val="dk1"/>
              </a:buClr>
              <a:buSzPts val="1900"/>
              <a:buChar char="•"/>
              <a:defRPr/>
            </a:lvl8pPr>
            <a:lvl9pPr indent="-349250" lvl="8" marL="4114800" algn="l">
              <a:lnSpc>
                <a:spcPct val="90000"/>
              </a:lnSpc>
              <a:spcBef>
                <a:spcPts val="500"/>
              </a:spcBef>
              <a:spcAft>
                <a:spcPts val="0"/>
              </a:spcAft>
              <a:buClr>
                <a:schemeClr val="dk1"/>
              </a:buClr>
              <a:buSzPts val="1900"/>
              <a:buChar char="•"/>
              <a:defRPr/>
            </a:lvl9pPr>
          </a:lstStyle>
          <a:p/>
        </p:txBody>
      </p:sp>
      <p:sp>
        <p:nvSpPr>
          <p:cNvPr id="41" name="Google Shape;41;g2b342274dfc_0_129"/>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42" name="Google Shape;42;g2b342274dfc_0_129"/>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43" name="Google Shape;43;g2b342274dfc_0_129"/>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ronto" type="twoTxTwoObj">
  <p:cSld name="TWO_OBJECTS_WITH_TEXT">
    <p:spTree>
      <p:nvGrpSpPr>
        <p:cNvPr id="44" name="Shape 44"/>
        <p:cNvGrpSpPr/>
        <p:nvPr/>
      </p:nvGrpSpPr>
      <p:grpSpPr>
        <a:xfrm>
          <a:off x="0" y="0"/>
          <a:ext cx="0" cy="0"/>
          <a:chOff x="0" y="0"/>
          <a:chExt cx="0" cy="0"/>
        </a:xfrm>
      </p:grpSpPr>
      <p:sp>
        <p:nvSpPr>
          <p:cNvPr id="45" name="Google Shape;45;g2b342274dfc_0_136"/>
          <p:cNvSpPr txBox="1"/>
          <p:nvPr>
            <p:ph type="title"/>
          </p:nvPr>
        </p:nvSpPr>
        <p:spPr>
          <a:xfrm>
            <a:off x="839788" y="365125"/>
            <a:ext cx="10515600" cy="1325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9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46" name="Google Shape;46;g2b342274dfc_0_136"/>
          <p:cNvSpPr txBox="1"/>
          <p:nvPr>
            <p:ph idx="1" type="body"/>
          </p:nvPr>
        </p:nvSpPr>
        <p:spPr>
          <a:xfrm>
            <a:off x="839788" y="1681163"/>
            <a:ext cx="5157600" cy="8241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1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900"/>
              <a:buNone/>
              <a:defRPr b="1" sz="19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g2b342274dfc_0_136"/>
          <p:cNvSpPr txBox="1"/>
          <p:nvPr>
            <p:ph idx="2" type="body"/>
          </p:nvPr>
        </p:nvSpPr>
        <p:spPr>
          <a:xfrm>
            <a:off x="839788" y="2505075"/>
            <a:ext cx="5157600" cy="3684300"/>
          </a:xfrm>
          <a:prstGeom prst="rect">
            <a:avLst/>
          </a:prstGeom>
          <a:noFill/>
          <a:ln>
            <a:noFill/>
          </a:ln>
        </p:spPr>
        <p:txBody>
          <a:bodyPr anchorCtr="0" anchor="t" bIns="45700" lIns="91425" spcFirstLastPara="1" rIns="91425" wrap="square" tIns="45700">
            <a:normAutofit/>
          </a:bodyPr>
          <a:lstStyle>
            <a:lvl1pPr indent="-349250" lvl="0" marL="457200" algn="l">
              <a:lnSpc>
                <a:spcPct val="90000"/>
              </a:lnSpc>
              <a:spcBef>
                <a:spcPts val="1100"/>
              </a:spcBef>
              <a:spcAft>
                <a:spcPts val="0"/>
              </a:spcAft>
              <a:buClr>
                <a:schemeClr val="dk1"/>
              </a:buClr>
              <a:buSzPts val="1900"/>
              <a:buChar char="•"/>
              <a:defRPr/>
            </a:lvl1pPr>
            <a:lvl2pPr indent="-349250" lvl="1" marL="914400" algn="l">
              <a:lnSpc>
                <a:spcPct val="90000"/>
              </a:lnSpc>
              <a:spcBef>
                <a:spcPts val="500"/>
              </a:spcBef>
              <a:spcAft>
                <a:spcPts val="0"/>
              </a:spcAft>
              <a:buClr>
                <a:schemeClr val="dk1"/>
              </a:buClr>
              <a:buSzPts val="1900"/>
              <a:buChar char="•"/>
              <a:defRPr/>
            </a:lvl2pPr>
            <a:lvl3pPr indent="-349250" lvl="2" marL="1371600" algn="l">
              <a:lnSpc>
                <a:spcPct val="90000"/>
              </a:lnSpc>
              <a:spcBef>
                <a:spcPts val="500"/>
              </a:spcBef>
              <a:spcAft>
                <a:spcPts val="0"/>
              </a:spcAft>
              <a:buClr>
                <a:schemeClr val="dk1"/>
              </a:buClr>
              <a:buSzPts val="1900"/>
              <a:buChar char="•"/>
              <a:defRPr/>
            </a:lvl3pPr>
            <a:lvl4pPr indent="-349250" lvl="3" marL="1828800" algn="l">
              <a:lnSpc>
                <a:spcPct val="90000"/>
              </a:lnSpc>
              <a:spcBef>
                <a:spcPts val="500"/>
              </a:spcBef>
              <a:spcAft>
                <a:spcPts val="0"/>
              </a:spcAft>
              <a:buClr>
                <a:schemeClr val="dk1"/>
              </a:buClr>
              <a:buSzPts val="1900"/>
              <a:buChar char="•"/>
              <a:defRPr/>
            </a:lvl4pPr>
            <a:lvl5pPr indent="-349250" lvl="4" marL="2286000" algn="l">
              <a:lnSpc>
                <a:spcPct val="90000"/>
              </a:lnSpc>
              <a:spcBef>
                <a:spcPts val="500"/>
              </a:spcBef>
              <a:spcAft>
                <a:spcPts val="0"/>
              </a:spcAft>
              <a:buClr>
                <a:schemeClr val="dk1"/>
              </a:buClr>
              <a:buSzPts val="1900"/>
              <a:buChar char="•"/>
              <a:defRPr/>
            </a:lvl5pPr>
            <a:lvl6pPr indent="-349250" lvl="5" marL="2743200" algn="l">
              <a:lnSpc>
                <a:spcPct val="90000"/>
              </a:lnSpc>
              <a:spcBef>
                <a:spcPts val="500"/>
              </a:spcBef>
              <a:spcAft>
                <a:spcPts val="0"/>
              </a:spcAft>
              <a:buClr>
                <a:schemeClr val="dk1"/>
              </a:buClr>
              <a:buSzPts val="1900"/>
              <a:buChar char="•"/>
              <a:defRPr/>
            </a:lvl6pPr>
            <a:lvl7pPr indent="-349250" lvl="6" marL="3200400" algn="l">
              <a:lnSpc>
                <a:spcPct val="90000"/>
              </a:lnSpc>
              <a:spcBef>
                <a:spcPts val="500"/>
              </a:spcBef>
              <a:spcAft>
                <a:spcPts val="0"/>
              </a:spcAft>
              <a:buClr>
                <a:schemeClr val="dk1"/>
              </a:buClr>
              <a:buSzPts val="1900"/>
              <a:buChar char="•"/>
              <a:defRPr/>
            </a:lvl7pPr>
            <a:lvl8pPr indent="-349250" lvl="7" marL="3657600" algn="l">
              <a:lnSpc>
                <a:spcPct val="90000"/>
              </a:lnSpc>
              <a:spcBef>
                <a:spcPts val="500"/>
              </a:spcBef>
              <a:spcAft>
                <a:spcPts val="0"/>
              </a:spcAft>
              <a:buClr>
                <a:schemeClr val="dk1"/>
              </a:buClr>
              <a:buSzPts val="1900"/>
              <a:buChar char="•"/>
              <a:defRPr/>
            </a:lvl8pPr>
            <a:lvl9pPr indent="-349250" lvl="8" marL="4114800" algn="l">
              <a:lnSpc>
                <a:spcPct val="90000"/>
              </a:lnSpc>
              <a:spcBef>
                <a:spcPts val="500"/>
              </a:spcBef>
              <a:spcAft>
                <a:spcPts val="0"/>
              </a:spcAft>
              <a:buClr>
                <a:schemeClr val="dk1"/>
              </a:buClr>
              <a:buSzPts val="1900"/>
              <a:buChar char="•"/>
              <a:defRPr/>
            </a:lvl9pPr>
          </a:lstStyle>
          <a:p/>
        </p:txBody>
      </p:sp>
      <p:sp>
        <p:nvSpPr>
          <p:cNvPr id="48" name="Google Shape;48;g2b342274dfc_0_136"/>
          <p:cNvSpPr txBox="1"/>
          <p:nvPr>
            <p:ph idx="3" type="body"/>
          </p:nvPr>
        </p:nvSpPr>
        <p:spPr>
          <a:xfrm>
            <a:off x="6172200" y="1681163"/>
            <a:ext cx="5183100" cy="8241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1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900"/>
              <a:buNone/>
              <a:defRPr b="1" sz="19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g2b342274dfc_0_136"/>
          <p:cNvSpPr txBox="1"/>
          <p:nvPr>
            <p:ph idx="4" type="body"/>
          </p:nvPr>
        </p:nvSpPr>
        <p:spPr>
          <a:xfrm>
            <a:off x="6172200" y="2505075"/>
            <a:ext cx="5183100" cy="3684300"/>
          </a:xfrm>
          <a:prstGeom prst="rect">
            <a:avLst/>
          </a:prstGeom>
          <a:noFill/>
          <a:ln>
            <a:noFill/>
          </a:ln>
        </p:spPr>
        <p:txBody>
          <a:bodyPr anchorCtr="0" anchor="t" bIns="45700" lIns="91425" spcFirstLastPara="1" rIns="91425" wrap="square" tIns="45700">
            <a:normAutofit/>
          </a:bodyPr>
          <a:lstStyle>
            <a:lvl1pPr indent="-349250" lvl="0" marL="457200" algn="l">
              <a:lnSpc>
                <a:spcPct val="90000"/>
              </a:lnSpc>
              <a:spcBef>
                <a:spcPts val="1100"/>
              </a:spcBef>
              <a:spcAft>
                <a:spcPts val="0"/>
              </a:spcAft>
              <a:buClr>
                <a:schemeClr val="dk1"/>
              </a:buClr>
              <a:buSzPts val="1900"/>
              <a:buChar char="•"/>
              <a:defRPr/>
            </a:lvl1pPr>
            <a:lvl2pPr indent="-349250" lvl="1" marL="914400" algn="l">
              <a:lnSpc>
                <a:spcPct val="90000"/>
              </a:lnSpc>
              <a:spcBef>
                <a:spcPts val="500"/>
              </a:spcBef>
              <a:spcAft>
                <a:spcPts val="0"/>
              </a:spcAft>
              <a:buClr>
                <a:schemeClr val="dk1"/>
              </a:buClr>
              <a:buSzPts val="1900"/>
              <a:buChar char="•"/>
              <a:defRPr/>
            </a:lvl2pPr>
            <a:lvl3pPr indent="-349250" lvl="2" marL="1371600" algn="l">
              <a:lnSpc>
                <a:spcPct val="90000"/>
              </a:lnSpc>
              <a:spcBef>
                <a:spcPts val="500"/>
              </a:spcBef>
              <a:spcAft>
                <a:spcPts val="0"/>
              </a:spcAft>
              <a:buClr>
                <a:schemeClr val="dk1"/>
              </a:buClr>
              <a:buSzPts val="1900"/>
              <a:buChar char="•"/>
              <a:defRPr/>
            </a:lvl3pPr>
            <a:lvl4pPr indent="-349250" lvl="3" marL="1828800" algn="l">
              <a:lnSpc>
                <a:spcPct val="90000"/>
              </a:lnSpc>
              <a:spcBef>
                <a:spcPts val="500"/>
              </a:spcBef>
              <a:spcAft>
                <a:spcPts val="0"/>
              </a:spcAft>
              <a:buClr>
                <a:schemeClr val="dk1"/>
              </a:buClr>
              <a:buSzPts val="1900"/>
              <a:buChar char="•"/>
              <a:defRPr/>
            </a:lvl4pPr>
            <a:lvl5pPr indent="-349250" lvl="4" marL="2286000" algn="l">
              <a:lnSpc>
                <a:spcPct val="90000"/>
              </a:lnSpc>
              <a:spcBef>
                <a:spcPts val="500"/>
              </a:spcBef>
              <a:spcAft>
                <a:spcPts val="0"/>
              </a:spcAft>
              <a:buClr>
                <a:schemeClr val="dk1"/>
              </a:buClr>
              <a:buSzPts val="1900"/>
              <a:buChar char="•"/>
              <a:defRPr/>
            </a:lvl5pPr>
            <a:lvl6pPr indent="-349250" lvl="5" marL="2743200" algn="l">
              <a:lnSpc>
                <a:spcPct val="90000"/>
              </a:lnSpc>
              <a:spcBef>
                <a:spcPts val="500"/>
              </a:spcBef>
              <a:spcAft>
                <a:spcPts val="0"/>
              </a:spcAft>
              <a:buClr>
                <a:schemeClr val="dk1"/>
              </a:buClr>
              <a:buSzPts val="1900"/>
              <a:buChar char="•"/>
              <a:defRPr/>
            </a:lvl6pPr>
            <a:lvl7pPr indent="-349250" lvl="6" marL="3200400" algn="l">
              <a:lnSpc>
                <a:spcPct val="90000"/>
              </a:lnSpc>
              <a:spcBef>
                <a:spcPts val="500"/>
              </a:spcBef>
              <a:spcAft>
                <a:spcPts val="0"/>
              </a:spcAft>
              <a:buClr>
                <a:schemeClr val="dk1"/>
              </a:buClr>
              <a:buSzPts val="1900"/>
              <a:buChar char="•"/>
              <a:defRPr/>
            </a:lvl7pPr>
            <a:lvl8pPr indent="-349250" lvl="7" marL="3657600" algn="l">
              <a:lnSpc>
                <a:spcPct val="90000"/>
              </a:lnSpc>
              <a:spcBef>
                <a:spcPts val="500"/>
              </a:spcBef>
              <a:spcAft>
                <a:spcPts val="0"/>
              </a:spcAft>
              <a:buClr>
                <a:schemeClr val="dk1"/>
              </a:buClr>
              <a:buSzPts val="1900"/>
              <a:buChar char="•"/>
              <a:defRPr/>
            </a:lvl8pPr>
            <a:lvl9pPr indent="-349250" lvl="8" marL="4114800" algn="l">
              <a:lnSpc>
                <a:spcPct val="90000"/>
              </a:lnSpc>
              <a:spcBef>
                <a:spcPts val="500"/>
              </a:spcBef>
              <a:spcAft>
                <a:spcPts val="0"/>
              </a:spcAft>
              <a:buClr>
                <a:schemeClr val="dk1"/>
              </a:buClr>
              <a:buSzPts val="1900"/>
              <a:buChar char="•"/>
              <a:defRPr/>
            </a:lvl9pPr>
          </a:lstStyle>
          <a:p/>
        </p:txBody>
      </p:sp>
      <p:sp>
        <p:nvSpPr>
          <p:cNvPr id="50" name="Google Shape;50;g2b342274dfc_0_136"/>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51" name="Google Shape;51;g2b342274dfc_0_136"/>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52" name="Google Shape;52;g2b342274dfc_0_136"/>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type="titleOnly">
  <p:cSld name="TITLE_ONLY">
    <p:spTree>
      <p:nvGrpSpPr>
        <p:cNvPr id="53" name="Shape 53"/>
        <p:cNvGrpSpPr/>
        <p:nvPr/>
      </p:nvGrpSpPr>
      <p:grpSpPr>
        <a:xfrm>
          <a:off x="0" y="0"/>
          <a:ext cx="0" cy="0"/>
          <a:chOff x="0" y="0"/>
          <a:chExt cx="0" cy="0"/>
        </a:xfrm>
      </p:grpSpPr>
      <p:sp>
        <p:nvSpPr>
          <p:cNvPr id="54" name="Google Shape;54;g2b342274dfc_0_14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9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55" name="Google Shape;55;g2b342274dfc_0_145"/>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56" name="Google Shape;56;g2b342274dfc_0_145"/>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57" name="Google Shape;57;g2b342274dfc_0_145"/>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a" type="blank">
  <p:cSld name="BLANK">
    <p:spTree>
      <p:nvGrpSpPr>
        <p:cNvPr id="58" name="Shape 58"/>
        <p:cNvGrpSpPr/>
        <p:nvPr/>
      </p:nvGrpSpPr>
      <p:grpSpPr>
        <a:xfrm>
          <a:off x="0" y="0"/>
          <a:ext cx="0" cy="0"/>
          <a:chOff x="0" y="0"/>
          <a:chExt cx="0" cy="0"/>
        </a:xfrm>
      </p:grpSpPr>
      <p:sp>
        <p:nvSpPr>
          <p:cNvPr id="59" name="Google Shape;59;g2b342274dfc_0_150"/>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60" name="Google Shape;60;g2b342274dfc_0_150"/>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61" name="Google Shape;61;g2b342274dfc_0_150"/>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con didascalia" type="objTx">
  <p:cSld name="OBJECT_WITH_CAPTION_TEXT">
    <p:spTree>
      <p:nvGrpSpPr>
        <p:cNvPr id="62" name="Shape 62"/>
        <p:cNvGrpSpPr/>
        <p:nvPr/>
      </p:nvGrpSpPr>
      <p:grpSpPr>
        <a:xfrm>
          <a:off x="0" y="0"/>
          <a:ext cx="0" cy="0"/>
          <a:chOff x="0" y="0"/>
          <a:chExt cx="0" cy="0"/>
        </a:xfrm>
      </p:grpSpPr>
      <p:sp>
        <p:nvSpPr>
          <p:cNvPr id="63" name="Google Shape;63;g2b342274dfc_0_154"/>
          <p:cNvSpPr txBox="1"/>
          <p:nvPr>
            <p:ph type="title"/>
          </p:nvPr>
        </p:nvSpPr>
        <p:spPr>
          <a:xfrm>
            <a:off x="839788" y="457200"/>
            <a:ext cx="3932400" cy="16005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64" name="Google Shape;64;g2b342274dfc_0_154"/>
          <p:cNvSpPr txBox="1"/>
          <p:nvPr>
            <p:ph idx="1" type="body"/>
          </p:nvPr>
        </p:nvSpPr>
        <p:spPr>
          <a:xfrm>
            <a:off x="5183188" y="987425"/>
            <a:ext cx="6172500" cy="4873500"/>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1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5" name="Google Shape;65;g2b342274dfc_0_154"/>
          <p:cNvSpPr txBox="1"/>
          <p:nvPr>
            <p:ph idx="2" type="body"/>
          </p:nvPr>
        </p:nvSpPr>
        <p:spPr>
          <a:xfrm>
            <a:off x="839788" y="2057400"/>
            <a:ext cx="3932400" cy="38115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500"/>
              <a:buNone/>
              <a:defRPr sz="15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100"/>
              <a:buNone/>
              <a:defRPr sz="1100"/>
            </a:lvl4pPr>
            <a:lvl5pPr indent="-228600" lvl="4" marL="2286000" algn="l">
              <a:lnSpc>
                <a:spcPct val="90000"/>
              </a:lnSpc>
              <a:spcBef>
                <a:spcPts val="500"/>
              </a:spcBef>
              <a:spcAft>
                <a:spcPts val="0"/>
              </a:spcAft>
              <a:buClr>
                <a:schemeClr val="dk1"/>
              </a:buClr>
              <a:buSzPts val="1100"/>
              <a:buNone/>
              <a:defRPr sz="1100"/>
            </a:lvl5pPr>
            <a:lvl6pPr indent="-228600" lvl="5" marL="2743200" algn="l">
              <a:lnSpc>
                <a:spcPct val="90000"/>
              </a:lnSpc>
              <a:spcBef>
                <a:spcPts val="500"/>
              </a:spcBef>
              <a:spcAft>
                <a:spcPts val="0"/>
              </a:spcAft>
              <a:buClr>
                <a:schemeClr val="dk1"/>
              </a:buClr>
              <a:buSzPts val="1100"/>
              <a:buNone/>
              <a:defRPr sz="1100"/>
            </a:lvl6pPr>
            <a:lvl7pPr indent="-228600" lvl="6" marL="3200400" algn="l">
              <a:lnSpc>
                <a:spcPct val="90000"/>
              </a:lnSpc>
              <a:spcBef>
                <a:spcPts val="500"/>
              </a:spcBef>
              <a:spcAft>
                <a:spcPts val="0"/>
              </a:spcAft>
              <a:buClr>
                <a:schemeClr val="dk1"/>
              </a:buClr>
              <a:buSzPts val="1100"/>
              <a:buNone/>
              <a:defRPr sz="1100"/>
            </a:lvl7pPr>
            <a:lvl8pPr indent="-228600" lvl="7" marL="3657600" algn="l">
              <a:lnSpc>
                <a:spcPct val="90000"/>
              </a:lnSpc>
              <a:spcBef>
                <a:spcPts val="500"/>
              </a:spcBef>
              <a:spcAft>
                <a:spcPts val="0"/>
              </a:spcAft>
              <a:buClr>
                <a:schemeClr val="dk1"/>
              </a:buClr>
              <a:buSzPts val="1100"/>
              <a:buNone/>
              <a:defRPr sz="1100"/>
            </a:lvl8pPr>
            <a:lvl9pPr indent="-228600" lvl="8" marL="4114800" algn="l">
              <a:lnSpc>
                <a:spcPct val="90000"/>
              </a:lnSpc>
              <a:spcBef>
                <a:spcPts val="500"/>
              </a:spcBef>
              <a:spcAft>
                <a:spcPts val="0"/>
              </a:spcAft>
              <a:buClr>
                <a:schemeClr val="dk1"/>
              </a:buClr>
              <a:buSzPts val="1100"/>
              <a:buNone/>
              <a:defRPr sz="1100"/>
            </a:lvl9pPr>
          </a:lstStyle>
          <a:p/>
        </p:txBody>
      </p:sp>
      <p:sp>
        <p:nvSpPr>
          <p:cNvPr id="66" name="Google Shape;66;g2b342274dfc_0_154"/>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67" name="Google Shape;67;g2b342274dfc_0_154"/>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68" name="Google Shape;68;g2b342274dfc_0_154"/>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con didascalia" type="picTx">
  <p:cSld name="PICTURE_WITH_CAPTION_TEXT">
    <p:spTree>
      <p:nvGrpSpPr>
        <p:cNvPr id="69" name="Shape 69"/>
        <p:cNvGrpSpPr/>
        <p:nvPr/>
      </p:nvGrpSpPr>
      <p:grpSpPr>
        <a:xfrm>
          <a:off x="0" y="0"/>
          <a:ext cx="0" cy="0"/>
          <a:chOff x="0" y="0"/>
          <a:chExt cx="0" cy="0"/>
        </a:xfrm>
      </p:grpSpPr>
      <p:sp>
        <p:nvSpPr>
          <p:cNvPr id="70" name="Google Shape;70;g2b342274dfc_0_161"/>
          <p:cNvSpPr txBox="1"/>
          <p:nvPr>
            <p:ph type="title"/>
          </p:nvPr>
        </p:nvSpPr>
        <p:spPr>
          <a:xfrm>
            <a:off x="839788" y="457200"/>
            <a:ext cx="3932400" cy="16005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71" name="Google Shape;71;g2b342274dfc_0_161"/>
          <p:cNvSpPr/>
          <p:nvPr>
            <p:ph idx="2" type="pic"/>
          </p:nvPr>
        </p:nvSpPr>
        <p:spPr>
          <a:xfrm>
            <a:off x="5183188" y="987425"/>
            <a:ext cx="6172500" cy="4873500"/>
          </a:xfrm>
          <a:prstGeom prst="rect">
            <a:avLst/>
          </a:prstGeom>
          <a:noFill/>
          <a:ln>
            <a:noFill/>
          </a:ln>
        </p:spPr>
      </p:sp>
      <p:sp>
        <p:nvSpPr>
          <p:cNvPr id="72" name="Google Shape;72;g2b342274dfc_0_161"/>
          <p:cNvSpPr txBox="1"/>
          <p:nvPr>
            <p:ph idx="1" type="body"/>
          </p:nvPr>
        </p:nvSpPr>
        <p:spPr>
          <a:xfrm>
            <a:off x="839788" y="2057400"/>
            <a:ext cx="3932400" cy="38115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500"/>
              <a:buNone/>
              <a:defRPr sz="15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100"/>
              <a:buNone/>
              <a:defRPr sz="1100"/>
            </a:lvl4pPr>
            <a:lvl5pPr indent="-228600" lvl="4" marL="2286000" algn="l">
              <a:lnSpc>
                <a:spcPct val="90000"/>
              </a:lnSpc>
              <a:spcBef>
                <a:spcPts val="500"/>
              </a:spcBef>
              <a:spcAft>
                <a:spcPts val="0"/>
              </a:spcAft>
              <a:buClr>
                <a:schemeClr val="dk1"/>
              </a:buClr>
              <a:buSzPts val="1100"/>
              <a:buNone/>
              <a:defRPr sz="1100"/>
            </a:lvl5pPr>
            <a:lvl6pPr indent="-228600" lvl="5" marL="2743200" algn="l">
              <a:lnSpc>
                <a:spcPct val="90000"/>
              </a:lnSpc>
              <a:spcBef>
                <a:spcPts val="500"/>
              </a:spcBef>
              <a:spcAft>
                <a:spcPts val="0"/>
              </a:spcAft>
              <a:buClr>
                <a:schemeClr val="dk1"/>
              </a:buClr>
              <a:buSzPts val="1100"/>
              <a:buNone/>
              <a:defRPr sz="1100"/>
            </a:lvl6pPr>
            <a:lvl7pPr indent="-228600" lvl="6" marL="3200400" algn="l">
              <a:lnSpc>
                <a:spcPct val="90000"/>
              </a:lnSpc>
              <a:spcBef>
                <a:spcPts val="500"/>
              </a:spcBef>
              <a:spcAft>
                <a:spcPts val="0"/>
              </a:spcAft>
              <a:buClr>
                <a:schemeClr val="dk1"/>
              </a:buClr>
              <a:buSzPts val="1100"/>
              <a:buNone/>
              <a:defRPr sz="1100"/>
            </a:lvl7pPr>
            <a:lvl8pPr indent="-228600" lvl="7" marL="3657600" algn="l">
              <a:lnSpc>
                <a:spcPct val="90000"/>
              </a:lnSpc>
              <a:spcBef>
                <a:spcPts val="500"/>
              </a:spcBef>
              <a:spcAft>
                <a:spcPts val="0"/>
              </a:spcAft>
              <a:buClr>
                <a:schemeClr val="dk1"/>
              </a:buClr>
              <a:buSzPts val="1100"/>
              <a:buNone/>
              <a:defRPr sz="1100"/>
            </a:lvl8pPr>
            <a:lvl9pPr indent="-228600" lvl="8" marL="4114800" algn="l">
              <a:lnSpc>
                <a:spcPct val="90000"/>
              </a:lnSpc>
              <a:spcBef>
                <a:spcPts val="500"/>
              </a:spcBef>
              <a:spcAft>
                <a:spcPts val="0"/>
              </a:spcAft>
              <a:buClr>
                <a:schemeClr val="dk1"/>
              </a:buClr>
              <a:buSzPts val="1100"/>
              <a:buNone/>
              <a:defRPr sz="1100"/>
            </a:lvl9pPr>
          </a:lstStyle>
          <a:p/>
        </p:txBody>
      </p:sp>
      <p:sp>
        <p:nvSpPr>
          <p:cNvPr id="73" name="Google Shape;73;g2b342274dfc_0_161"/>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74" name="Google Shape;74;g2b342274dfc_0_161"/>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500"/>
              <a:buNone/>
              <a:defRPr/>
            </a:lvl1pPr>
            <a:lvl2pPr lvl="1" algn="l">
              <a:lnSpc>
                <a:spcPct val="100000"/>
              </a:lnSpc>
              <a:spcBef>
                <a:spcPts val="0"/>
              </a:spcBef>
              <a:spcAft>
                <a:spcPts val="0"/>
              </a:spcAft>
              <a:buSzPts val="1500"/>
              <a:buNone/>
              <a:defRPr/>
            </a:lvl2pPr>
            <a:lvl3pPr lvl="2" algn="l">
              <a:lnSpc>
                <a:spcPct val="100000"/>
              </a:lnSpc>
              <a:spcBef>
                <a:spcPts val="0"/>
              </a:spcBef>
              <a:spcAft>
                <a:spcPts val="0"/>
              </a:spcAft>
              <a:buSzPts val="1500"/>
              <a:buNone/>
              <a:defRPr/>
            </a:lvl3pPr>
            <a:lvl4pPr lvl="3" algn="l">
              <a:lnSpc>
                <a:spcPct val="100000"/>
              </a:lnSpc>
              <a:spcBef>
                <a:spcPts val="0"/>
              </a:spcBef>
              <a:spcAft>
                <a:spcPts val="0"/>
              </a:spcAft>
              <a:buSzPts val="1500"/>
              <a:buNone/>
              <a:defRPr/>
            </a:lvl4pPr>
            <a:lvl5pPr lvl="4" algn="l">
              <a:lnSpc>
                <a:spcPct val="100000"/>
              </a:lnSpc>
              <a:spcBef>
                <a:spcPts val="0"/>
              </a:spcBef>
              <a:spcAft>
                <a:spcPts val="0"/>
              </a:spcAft>
              <a:buSzPts val="1500"/>
              <a:buNone/>
              <a:defRPr/>
            </a:lvl5pPr>
            <a:lvl6pPr lvl="5" algn="l">
              <a:lnSpc>
                <a:spcPct val="100000"/>
              </a:lnSpc>
              <a:spcBef>
                <a:spcPts val="0"/>
              </a:spcBef>
              <a:spcAft>
                <a:spcPts val="0"/>
              </a:spcAft>
              <a:buSzPts val="1500"/>
              <a:buNone/>
              <a:defRPr/>
            </a:lvl6pPr>
            <a:lvl7pPr lvl="6" algn="l">
              <a:lnSpc>
                <a:spcPct val="100000"/>
              </a:lnSpc>
              <a:spcBef>
                <a:spcPts val="0"/>
              </a:spcBef>
              <a:spcAft>
                <a:spcPts val="0"/>
              </a:spcAft>
              <a:buSzPts val="1500"/>
              <a:buNone/>
              <a:defRPr/>
            </a:lvl7pPr>
            <a:lvl8pPr lvl="7" algn="l">
              <a:lnSpc>
                <a:spcPct val="100000"/>
              </a:lnSpc>
              <a:spcBef>
                <a:spcPts val="0"/>
              </a:spcBef>
              <a:spcAft>
                <a:spcPts val="0"/>
              </a:spcAft>
              <a:buSzPts val="1500"/>
              <a:buNone/>
              <a:defRPr/>
            </a:lvl8pPr>
            <a:lvl9pPr lvl="8" algn="l">
              <a:lnSpc>
                <a:spcPct val="100000"/>
              </a:lnSpc>
              <a:spcBef>
                <a:spcPts val="0"/>
              </a:spcBef>
              <a:spcAft>
                <a:spcPts val="0"/>
              </a:spcAft>
              <a:buSzPts val="1500"/>
              <a:buNone/>
              <a:defRPr/>
            </a:lvl9pPr>
          </a:lstStyle>
          <a:p/>
        </p:txBody>
      </p:sp>
      <p:sp>
        <p:nvSpPr>
          <p:cNvPr id="75" name="Google Shape;75;g2b342274dfc_0_161"/>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3.pn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slideLayout" Target="../slideLayouts/slideLayout13.xml"/><Relationship Id="rId14" Type="http://schemas.openxmlformats.org/officeDocument/2006/relationships/slideLayout" Target="../slideLayouts/slideLayout12.xml"/><Relationship Id="rId16"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 Type="http://schemas.openxmlformats.org/officeDocument/2006/relationships/image" Target="../media/image3.png"/><Relationship Id="rId2" Type="http://schemas.openxmlformats.org/officeDocument/2006/relationships/image" Target="../media/image1.png"/><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5" Type="http://schemas.openxmlformats.org/officeDocument/2006/relationships/slideLayout" Target="../slideLayouts/slideLayout16.xml"/><Relationship Id="rId6" Type="http://schemas.openxmlformats.org/officeDocument/2006/relationships/slideLayout" Target="../slideLayouts/slideLayout17.xml"/><Relationship Id="rId18" Type="http://schemas.openxmlformats.org/officeDocument/2006/relationships/theme" Target="../theme/theme1.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g2b342274dfc_0_10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9pPr>
          </a:lstStyle>
          <a:p/>
        </p:txBody>
      </p:sp>
      <p:sp>
        <p:nvSpPr>
          <p:cNvPr id="11" name="Google Shape;11;g2b342274dfc_0_10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1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9250" lvl="3" marL="1828800"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Calibri"/>
                <a:ea typeface="Calibri"/>
                <a:cs typeface="Calibri"/>
                <a:sym typeface="Calibri"/>
              </a:defRPr>
            </a:lvl4pPr>
            <a:lvl5pPr indent="-349250" lvl="4" marL="2286000"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Calibri"/>
                <a:ea typeface="Calibri"/>
                <a:cs typeface="Calibri"/>
                <a:sym typeface="Calibri"/>
              </a:defRPr>
            </a:lvl5pPr>
            <a:lvl6pPr indent="-349250" lvl="5" marL="2743200"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Calibri"/>
                <a:ea typeface="Calibri"/>
                <a:cs typeface="Calibri"/>
                <a:sym typeface="Calibri"/>
              </a:defRPr>
            </a:lvl6pPr>
            <a:lvl7pPr indent="-349250" lvl="6" marL="3200400"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Calibri"/>
                <a:ea typeface="Calibri"/>
                <a:cs typeface="Calibri"/>
                <a:sym typeface="Calibri"/>
              </a:defRPr>
            </a:lvl7pPr>
            <a:lvl8pPr indent="-349250" lvl="7" marL="3657600"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Calibri"/>
                <a:ea typeface="Calibri"/>
                <a:cs typeface="Calibri"/>
                <a:sym typeface="Calibri"/>
              </a:defRPr>
            </a:lvl8pPr>
            <a:lvl9pPr indent="-349250" lvl="8" marL="4114800"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Calibri"/>
                <a:ea typeface="Calibri"/>
                <a:cs typeface="Calibri"/>
                <a:sym typeface="Calibri"/>
              </a:defRPr>
            </a:lvl9pPr>
          </a:lstStyle>
          <a:p/>
        </p:txBody>
      </p:sp>
      <p:sp>
        <p:nvSpPr>
          <p:cNvPr id="12" name="Google Shape;12;g2b342274dfc_0_101"/>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5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9pPr>
          </a:lstStyle>
          <a:p/>
        </p:txBody>
      </p:sp>
      <p:sp>
        <p:nvSpPr>
          <p:cNvPr id="13" name="Google Shape;13;g2b342274dfc_0_101"/>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5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9pPr>
          </a:lstStyle>
          <a:p/>
        </p:txBody>
      </p:sp>
      <p:sp>
        <p:nvSpPr>
          <p:cNvPr id="14" name="Google Shape;14;g2b342274dfc_0_101"/>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pic>
        <p:nvPicPr>
          <p:cNvPr id="15" name="Google Shape;15;g2b342274dfc_0_101"/>
          <p:cNvPicPr preferRelativeResize="0"/>
          <p:nvPr/>
        </p:nvPicPr>
        <p:blipFill rotWithShape="1">
          <a:blip r:embed="rId1">
            <a:alphaModFix/>
          </a:blip>
          <a:srcRect b="0" l="0" r="0" t="0"/>
          <a:stretch/>
        </p:blipFill>
        <p:spPr>
          <a:xfrm>
            <a:off x="10936645" y="0"/>
            <a:ext cx="1387552" cy="1387552"/>
          </a:xfrm>
          <a:prstGeom prst="rect">
            <a:avLst/>
          </a:prstGeom>
          <a:noFill/>
          <a:ln>
            <a:noFill/>
          </a:ln>
        </p:spPr>
      </p:pic>
      <p:pic>
        <p:nvPicPr>
          <p:cNvPr id="16" name="Google Shape;16;g2b342274dfc_0_101"/>
          <p:cNvPicPr preferRelativeResize="0"/>
          <p:nvPr/>
        </p:nvPicPr>
        <p:blipFill rotWithShape="1">
          <a:blip r:embed="rId2">
            <a:alphaModFix/>
          </a:blip>
          <a:srcRect b="-13532" l="0" r="0" t="0"/>
          <a:stretch/>
        </p:blipFill>
        <p:spPr>
          <a:xfrm>
            <a:off x="10193417" y="267971"/>
            <a:ext cx="920240" cy="100827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7" name="Shape 97"/>
        <p:cNvGrpSpPr/>
        <p:nvPr/>
      </p:nvGrpSpPr>
      <p:grpSpPr>
        <a:xfrm>
          <a:off x="0" y="0"/>
          <a:ext cx="0" cy="0"/>
          <a:chOff x="0" y="0"/>
          <a:chExt cx="0" cy="0"/>
        </a:xfrm>
      </p:grpSpPr>
      <p:sp>
        <p:nvSpPr>
          <p:cNvPr id="98" name="Google Shape;98;g2b342274dfc_0_28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9pPr>
          </a:lstStyle>
          <a:p/>
        </p:txBody>
      </p:sp>
      <p:sp>
        <p:nvSpPr>
          <p:cNvPr id="99" name="Google Shape;99;g2b342274dfc_0_28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1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9250" lvl="3" marL="1828800"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Calibri"/>
                <a:ea typeface="Calibri"/>
                <a:cs typeface="Calibri"/>
                <a:sym typeface="Calibri"/>
              </a:defRPr>
            </a:lvl4pPr>
            <a:lvl5pPr indent="-349250" lvl="4" marL="2286000"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Calibri"/>
                <a:ea typeface="Calibri"/>
                <a:cs typeface="Calibri"/>
                <a:sym typeface="Calibri"/>
              </a:defRPr>
            </a:lvl5pPr>
            <a:lvl6pPr indent="-349250" lvl="5" marL="2743200"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Calibri"/>
                <a:ea typeface="Calibri"/>
                <a:cs typeface="Calibri"/>
                <a:sym typeface="Calibri"/>
              </a:defRPr>
            </a:lvl6pPr>
            <a:lvl7pPr indent="-349250" lvl="6" marL="3200400"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Calibri"/>
                <a:ea typeface="Calibri"/>
                <a:cs typeface="Calibri"/>
                <a:sym typeface="Calibri"/>
              </a:defRPr>
            </a:lvl7pPr>
            <a:lvl8pPr indent="-349250" lvl="7" marL="3657600"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Calibri"/>
                <a:ea typeface="Calibri"/>
                <a:cs typeface="Calibri"/>
                <a:sym typeface="Calibri"/>
              </a:defRPr>
            </a:lvl8pPr>
            <a:lvl9pPr indent="-349250" lvl="8" marL="4114800"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Calibri"/>
                <a:ea typeface="Calibri"/>
                <a:cs typeface="Calibri"/>
                <a:sym typeface="Calibri"/>
              </a:defRPr>
            </a:lvl9pPr>
          </a:lstStyle>
          <a:p/>
        </p:txBody>
      </p:sp>
      <p:sp>
        <p:nvSpPr>
          <p:cNvPr id="100" name="Google Shape;100;g2b342274dfc_0_287"/>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5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9pPr>
          </a:lstStyle>
          <a:p/>
        </p:txBody>
      </p:sp>
      <p:sp>
        <p:nvSpPr>
          <p:cNvPr id="101" name="Google Shape;101;g2b342274dfc_0_287"/>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5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9pPr>
          </a:lstStyle>
          <a:p/>
        </p:txBody>
      </p:sp>
      <p:sp>
        <p:nvSpPr>
          <p:cNvPr id="102" name="Google Shape;102;g2b342274dfc_0_287"/>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bg-BG"/>
              <a:t>‹#›</a:t>
            </a:fld>
            <a:endParaRPr/>
          </a:p>
        </p:txBody>
      </p:sp>
      <p:pic>
        <p:nvPicPr>
          <p:cNvPr id="103" name="Google Shape;103;g2b342274dfc_0_287"/>
          <p:cNvPicPr preferRelativeResize="0"/>
          <p:nvPr/>
        </p:nvPicPr>
        <p:blipFill rotWithShape="1">
          <a:blip r:embed="rId1">
            <a:alphaModFix/>
          </a:blip>
          <a:srcRect b="0" l="0" r="0" t="0"/>
          <a:stretch/>
        </p:blipFill>
        <p:spPr>
          <a:xfrm>
            <a:off x="10936645" y="0"/>
            <a:ext cx="1387552" cy="1387552"/>
          </a:xfrm>
          <a:prstGeom prst="rect">
            <a:avLst/>
          </a:prstGeom>
          <a:noFill/>
          <a:ln>
            <a:noFill/>
          </a:ln>
        </p:spPr>
      </p:pic>
      <p:pic>
        <p:nvPicPr>
          <p:cNvPr id="104" name="Google Shape;104;g2b342274dfc_0_287"/>
          <p:cNvPicPr preferRelativeResize="0"/>
          <p:nvPr/>
        </p:nvPicPr>
        <p:blipFill rotWithShape="1">
          <a:blip r:embed="rId2">
            <a:alphaModFix/>
          </a:blip>
          <a:srcRect b="-13532" l="0" r="0" t="0"/>
          <a:stretch/>
        </p:blipFill>
        <p:spPr>
          <a:xfrm>
            <a:off x="10193417" y="267971"/>
            <a:ext cx="920240" cy="100827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g2b342274dfc_0_95"/>
          <p:cNvSpPr txBox="1"/>
          <p:nvPr>
            <p:ph type="ctrTitle"/>
          </p:nvPr>
        </p:nvSpPr>
        <p:spPr>
          <a:xfrm>
            <a:off x="1524000" y="1122363"/>
            <a:ext cx="9144000" cy="23877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SzPct val="100000"/>
              <a:buNone/>
            </a:pPr>
            <a:r>
              <a:rPr lang="bg-BG"/>
              <a:t>Twine: creare un videogioco narrativo (senza saper progettare un videogioco)</a:t>
            </a:r>
            <a:endParaRPr/>
          </a:p>
        </p:txBody>
      </p:sp>
      <p:sp>
        <p:nvSpPr>
          <p:cNvPr id="200" name="Google Shape;200;g2b342274dfc_0_95"/>
          <p:cNvSpPr txBox="1"/>
          <p:nvPr>
            <p:ph idx="1" type="subTitle"/>
          </p:nvPr>
        </p:nvSpPr>
        <p:spPr>
          <a:xfrm>
            <a:off x="1524000" y="3602038"/>
            <a:ext cx="9144000" cy="16557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1100"/>
              </a:spcBef>
              <a:spcAft>
                <a:spcPts val="0"/>
              </a:spcAft>
              <a:buSzPts val="2400"/>
              <a:buNone/>
            </a:pPr>
            <a:r>
              <a:rPr lang="bg-BG"/>
              <a:t>Giulia Conti</a:t>
            </a:r>
            <a:endParaRPr/>
          </a:p>
          <a:p>
            <a:pPr indent="0" lvl="0" marL="0" rtl="0" algn="ctr">
              <a:lnSpc>
                <a:spcPct val="90000"/>
              </a:lnSpc>
              <a:spcBef>
                <a:spcPts val="1100"/>
              </a:spcBef>
              <a:spcAft>
                <a:spcPts val="0"/>
              </a:spcAft>
              <a:buSzPts val="2400"/>
              <a:buNone/>
            </a:pPr>
            <a:r>
              <a:rPr lang="bg-BG"/>
              <a:t>Università degli studi di Modena e Reggio Emilia</a:t>
            </a:r>
            <a:endParaRPr/>
          </a:p>
          <a:p>
            <a:pPr indent="0" lvl="0" marL="0" rtl="0" algn="ctr">
              <a:lnSpc>
                <a:spcPct val="90000"/>
              </a:lnSpc>
              <a:spcBef>
                <a:spcPts val="1100"/>
              </a:spcBef>
              <a:spcAft>
                <a:spcPts val="0"/>
              </a:spcAft>
              <a:buSzPts val="2400"/>
              <a:buNone/>
            </a:pPr>
            <a:r>
              <a:rPr lang="bg-BG"/>
              <a:t>29 January 2024</a:t>
            </a:r>
            <a:endParaRPr/>
          </a:p>
        </p:txBody>
      </p:sp>
      <p:pic>
        <p:nvPicPr>
          <p:cNvPr id="201" name="Google Shape;201;g2b342274dfc_0_95"/>
          <p:cNvPicPr preferRelativeResize="0"/>
          <p:nvPr/>
        </p:nvPicPr>
        <p:blipFill rotWithShape="1">
          <a:blip r:embed="rId3">
            <a:alphaModFix/>
          </a:blip>
          <a:srcRect b="0" l="0" r="0" t="0"/>
          <a:stretch/>
        </p:blipFill>
        <p:spPr>
          <a:xfrm>
            <a:off x="2830285" y="8417077"/>
            <a:ext cx="5073900" cy="726900"/>
          </a:xfrm>
          <a:prstGeom prst="roundRect">
            <a:avLst>
              <a:gd fmla="val 8594" name="adj"/>
            </a:avLst>
          </a:prstGeom>
          <a:solidFill>
            <a:srgbClr val="ECECEC"/>
          </a:solidFill>
          <a:ln>
            <a:noFill/>
          </a:ln>
          <a:effectLst>
            <a:reflection blurRad="0" dir="5400000" dist="5000" endA="0" endPos="28000" fadeDir="5400012" kx="0" rotWithShape="0" algn="bl" stA="38000" stPos="0" sy="-100000" ky="0"/>
          </a:effectLst>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g2b407cd9bd3_0_10"/>
          <p:cNvSpPr txBox="1"/>
          <p:nvPr>
            <p:ph type="title"/>
          </p:nvPr>
        </p:nvSpPr>
        <p:spPr>
          <a:xfrm>
            <a:off x="5097825" y="182075"/>
            <a:ext cx="4655400" cy="20265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bg-BG"/>
              <a:t>LEA - Learning in academia</a:t>
            </a:r>
            <a:endParaRPr/>
          </a:p>
        </p:txBody>
      </p:sp>
      <p:sp>
        <p:nvSpPr>
          <p:cNvPr id="208" name="Google Shape;208;g2b407cd9bd3_0_10"/>
          <p:cNvSpPr txBox="1"/>
          <p:nvPr>
            <p:ph idx="1" type="body"/>
          </p:nvPr>
        </p:nvSpPr>
        <p:spPr>
          <a:xfrm>
            <a:off x="5097825" y="2723275"/>
            <a:ext cx="6525900" cy="3603300"/>
          </a:xfrm>
          <a:prstGeom prst="rect">
            <a:avLst/>
          </a:prstGeom>
        </p:spPr>
        <p:txBody>
          <a:bodyPr anchorCtr="0" anchor="t" bIns="45700" lIns="91425" spcFirstLastPara="1" rIns="91425" wrap="square" tIns="45700">
            <a:normAutofit lnSpcReduction="10000"/>
          </a:bodyPr>
          <a:lstStyle/>
          <a:p>
            <a:pPr indent="0" lvl="0" marL="0" rtl="0" algn="l">
              <a:spcBef>
                <a:spcPts val="1100"/>
              </a:spcBef>
              <a:spcAft>
                <a:spcPts val="0"/>
              </a:spcAft>
              <a:buNone/>
            </a:pPr>
            <a:r>
              <a:rPr lang="bg-BG" sz="2600"/>
              <a:t>In the video game, Lea is the narrator; she is the great-granddaughter of Galileo Galilei, the father of the scientific method. </a:t>
            </a:r>
            <a:endParaRPr sz="2600"/>
          </a:p>
          <a:p>
            <a:pPr indent="0" lvl="0" marL="0" rtl="0" algn="l">
              <a:spcBef>
                <a:spcPts val="1100"/>
              </a:spcBef>
              <a:spcAft>
                <a:spcPts val="0"/>
              </a:spcAft>
              <a:buNone/>
            </a:pPr>
            <a:r>
              <a:rPr lang="bg-BG" sz="2600"/>
              <a:t>Together with Lea, players explore the fantastical world of research, where each phase of the research corresponds to a unique environment.</a:t>
            </a:r>
            <a:endParaRPr sz="2600"/>
          </a:p>
          <a:p>
            <a:pPr indent="0" lvl="0" marL="0" rtl="0" algn="l">
              <a:spcBef>
                <a:spcPts val="1100"/>
              </a:spcBef>
              <a:spcAft>
                <a:spcPts val="0"/>
              </a:spcAft>
              <a:buNone/>
            </a:pPr>
            <a:r>
              <a:rPr lang="bg-BG" sz="2600"/>
              <a:t>For instance, "Wonder" is represented by a quarry, with an obvious nod to Plato's allegorical "Cave</a:t>
            </a:r>
            <a:r>
              <a:rPr lang="bg-BG" sz="2600"/>
              <a:t>"</a:t>
            </a:r>
            <a:r>
              <a:rPr lang="bg-BG" sz="2600"/>
              <a:t> readily apparent.</a:t>
            </a:r>
            <a:endParaRPr sz="2600"/>
          </a:p>
        </p:txBody>
      </p:sp>
      <p:pic>
        <p:nvPicPr>
          <p:cNvPr id="209" name="Google Shape;209;g2b407cd9bd3_0_10"/>
          <p:cNvPicPr preferRelativeResize="0"/>
          <p:nvPr/>
        </p:nvPicPr>
        <p:blipFill>
          <a:blip r:embed="rId3">
            <a:alphaModFix/>
          </a:blip>
          <a:stretch>
            <a:fillRect/>
          </a:stretch>
        </p:blipFill>
        <p:spPr>
          <a:xfrm>
            <a:off x="1031118" y="0"/>
            <a:ext cx="3275814" cy="6858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g2b3823c208f_0_0"/>
          <p:cNvSpPr txBox="1"/>
          <p:nvPr>
            <p:ph idx="1" type="body"/>
          </p:nvPr>
        </p:nvSpPr>
        <p:spPr>
          <a:xfrm>
            <a:off x="265675" y="265675"/>
            <a:ext cx="6326700" cy="6360000"/>
          </a:xfrm>
          <a:prstGeom prst="rect">
            <a:avLst/>
          </a:prstGeom>
        </p:spPr>
        <p:txBody>
          <a:bodyPr anchorCtr="0" anchor="t" bIns="45700" lIns="91425" spcFirstLastPara="1" rIns="91425" wrap="square" tIns="45700">
            <a:normAutofit fontScale="77500" lnSpcReduction="20000"/>
          </a:bodyPr>
          <a:lstStyle/>
          <a:p>
            <a:pPr indent="-318611" lvl="0" marL="457200" rtl="0" algn="l">
              <a:lnSpc>
                <a:spcPct val="150000"/>
              </a:lnSpc>
              <a:spcBef>
                <a:spcPts val="0"/>
              </a:spcBef>
              <a:spcAft>
                <a:spcPts val="0"/>
              </a:spcAft>
              <a:buClr>
                <a:srgbClr val="393F4F"/>
              </a:buClr>
              <a:buSzPct val="100000"/>
              <a:buFont typeface="Arial"/>
              <a:buAutoNum type="arabicPeriod"/>
            </a:pPr>
            <a:r>
              <a:rPr lang="bg-BG" sz="1829">
                <a:solidFill>
                  <a:srgbClr val="393F4F"/>
                </a:solidFill>
                <a:latin typeface="Arial"/>
                <a:ea typeface="Arial"/>
                <a:cs typeface="Arial"/>
                <a:sym typeface="Arial"/>
              </a:rPr>
              <a:t>A </a:t>
            </a:r>
            <a:r>
              <a:rPr b="1" lang="bg-BG" sz="1829">
                <a:solidFill>
                  <a:srgbClr val="393F4F"/>
                </a:solidFill>
                <a:latin typeface="Arial"/>
                <a:ea typeface="Arial"/>
                <a:cs typeface="Arial"/>
                <a:sym typeface="Arial"/>
              </a:rPr>
              <a:t>linear narrative</a:t>
            </a:r>
            <a:r>
              <a:rPr lang="bg-BG" sz="1829">
                <a:solidFill>
                  <a:srgbClr val="393F4F"/>
                </a:solidFill>
                <a:latin typeface="Arial"/>
                <a:ea typeface="Arial"/>
                <a:cs typeface="Arial"/>
                <a:sym typeface="Arial"/>
              </a:rPr>
              <a:t> is a story progression that follows a very specific forward-motion set of events that doesn’t allow the player to back track, skip ahead or influence the storyline at all. Some popular games in this style include: Super Mario Bros, Sonic The Hedgehog, Prince of Persia.</a:t>
            </a:r>
            <a:endParaRPr sz="1829">
              <a:solidFill>
                <a:srgbClr val="393F4F"/>
              </a:solidFill>
              <a:latin typeface="Arial"/>
              <a:ea typeface="Arial"/>
              <a:cs typeface="Arial"/>
              <a:sym typeface="Arial"/>
            </a:endParaRPr>
          </a:p>
          <a:p>
            <a:pPr indent="-318611" lvl="0" marL="457200" rtl="0" algn="l">
              <a:lnSpc>
                <a:spcPct val="150000"/>
              </a:lnSpc>
              <a:spcBef>
                <a:spcPts val="0"/>
              </a:spcBef>
              <a:spcAft>
                <a:spcPts val="0"/>
              </a:spcAft>
              <a:buClr>
                <a:srgbClr val="393F4F"/>
              </a:buClr>
              <a:buSzPct val="100000"/>
              <a:buFont typeface="Arial"/>
              <a:buAutoNum type="arabicPeriod"/>
            </a:pPr>
            <a:r>
              <a:rPr lang="bg-BG" sz="1829">
                <a:solidFill>
                  <a:srgbClr val="393F4F"/>
                </a:solidFill>
                <a:highlight>
                  <a:srgbClr val="D0E0E3"/>
                </a:highlight>
                <a:latin typeface="Arial"/>
                <a:ea typeface="Arial"/>
                <a:cs typeface="Arial"/>
                <a:sym typeface="Arial"/>
              </a:rPr>
              <a:t>The </a:t>
            </a:r>
            <a:r>
              <a:rPr b="1" lang="bg-BG" sz="1829">
                <a:solidFill>
                  <a:srgbClr val="393F4F"/>
                </a:solidFill>
                <a:highlight>
                  <a:srgbClr val="D0E0E3"/>
                </a:highlight>
                <a:latin typeface="Arial"/>
                <a:ea typeface="Arial"/>
                <a:cs typeface="Arial"/>
                <a:sym typeface="Arial"/>
              </a:rPr>
              <a:t>string of pearls</a:t>
            </a:r>
            <a:r>
              <a:rPr lang="bg-BG" sz="1829">
                <a:solidFill>
                  <a:srgbClr val="393F4F"/>
                </a:solidFill>
                <a:highlight>
                  <a:srgbClr val="D0E0E3"/>
                </a:highlight>
                <a:latin typeface="Arial"/>
                <a:ea typeface="Arial"/>
                <a:cs typeface="Arial"/>
                <a:sym typeface="Arial"/>
              </a:rPr>
              <a:t> narrative model is when game play has </a:t>
            </a:r>
            <a:r>
              <a:rPr b="1" lang="bg-BG" sz="1829">
                <a:solidFill>
                  <a:srgbClr val="393F4F"/>
                </a:solidFill>
                <a:highlight>
                  <a:srgbClr val="D0E0E3"/>
                </a:highlight>
                <a:latin typeface="Arial"/>
                <a:ea typeface="Arial"/>
                <a:cs typeface="Arial"/>
                <a:sym typeface="Arial"/>
              </a:rPr>
              <a:t>a general linear progression but can be influenced by the player</a:t>
            </a:r>
            <a:r>
              <a:rPr lang="bg-BG" sz="1829">
                <a:solidFill>
                  <a:srgbClr val="393F4F"/>
                </a:solidFill>
                <a:highlight>
                  <a:srgbClr val="D0E0E3"/>
                </a:highlight>
                <a:latin typeface="Arial"/>
                <a:ea typeface="Arial"/>
                <a:cs typeface="Arial"/>
                <a:sym typeface="Arial"/>
              </a:rPr>
              <a:t>. This style includes a level of interactivity that gives the player freedom to choose different missions or </a:t>
            </a:r>
            <a:r>
              <a:rPr b="1" lang="bg-BG" sz="1829">
                <a:solidFill>
                  <a:srgbClr val="393F4F"/>
                </a:solidFill>
                <a:highlight>
                  <a:srgbClr val="D0E0E3"/>
                </a:highlight>
                <a:latin typeface="Arial"/>
                <a:ea typeface="Arial"/>
                <a:cs typeface="Arial"/>
                <a:sym typeface="Arial"/>
              </a:rPr>
              <a:t>side quests</a:t>
            </a:r>
            <a:r>
              <a:rPr lang="bg-BG" sz="1829">
                <a:solidFill>
                  <a:srgbClr val="393F4F"/>
                </a:solidFill>
                <a:highlight>
                  <a:srgbClr val="D0E0E3"/>
                </a:highlight>
                <a:latin typeface="Arial"/>
                <a:ea typeface="Arial"/>
                <a:cs typeface="Arial"/>
                <a:sym typeface="Arial"/>
              </a:rPr>
              <a:t>. Some popular games include: Final Fantasy and Uncharted,</a:t>
            </a:r>
            <a:endParaRPr sz="1829">
              <a:solidFill>
                <a:srgbClr val="393F4F"/>
              </a:solidFill>
              <a:highlight>
                <a:srgbClr val="D0E0E3"/>
              </a:highlight>
              <a:latin typeface="Arial"/>
              <a:ea typeface="Arial"/>
              <a:cs typeface="Arial"/>
              <a:sym typeface="Arial"/>
            </a:endParaRPr>
          </a:p>
          <a:p>
            <a:pPr indent="-318611" lvl="0" marL="457200" rtl="0" algn="l">
              <a:lnSpc>
                <a:spcPct val="150000"/>
              </a:lnSpc>
              <a:spcBef>
                <a:spcPts val="0"/>
              </a:spcBef>
              <a:spcAft>
                <a:spcPts val="0"/>
              </a:spcAft>
              <a:buClr>
                <a:srgbClr val="393F4F"/>
              </a:buClr>
              <a:buSzPct val="100000"/>
              <a:buFont typeface="Arial"/>
              <a:buAutoNum type="arabicPeriod"/>
            </a:pPr>
            <a:r>
              <a:rPr lang="bg-BG" sz="1829">
                <a:solidFill>
                  <a:srgbClr val="393F4F"/>
                </a:solidFill>
                <a:latin typeface="Arial"/>
                <a:ea typeface="Arial"/>
                <a:cs typeface="Arial"/>
                <a:sym typeface="Arial"/>
              </a:rPr>
              <a:t>A </a:t>
            </a:r>
            <a:r>
              <a:rPr b="1" lang="bg-BG" sz="1829">
                <a:solidFill>
                  <a:srgbClr val="393F4F"/>
                </a:solidFill>
                <a:latin typeface="Arial"/>
                <a:ea typeface="Arial"/>
                <a:cs typeface="Arial"/>
                <a:sym typeface="Arial"/>
              </a:rPr>
              <a:t>branching narrative</a:t>
            </a:r>
            <a:r>
              <a:rPr lang="bg-BG" sz="1829">
                <a:solidFill>
                  <a:srgbClr val="393F4F"/>
                </a:solidFill>
                <a:latin typeface="Arial"/>
                <a:ea typeface="Arial"/>
                <a:cs typeface="Arial"/>
                <a:sym typeface="Arial"/>
              </a:rPr>
              <a:t> is a more complicated type of narrative which is central to the players choices. This narrative type allows the player to control the progression of the plot and changes the ending depending on their choices. An example is the popular PS4 (PlayStation 4) horror game, </a:t>
            </a:r>
            <a:r>
              <a:rPr i="1" lang="bg-BG" sz="1829">
                <a:solidFill>
                  <a:srgbClr val="393F4F"/>
                </a:solidFill>
                <a:latin typeface="Arial"/>
                <a:ea typeface="Arial"/>
                <a:cs typeface="Arial"/>
                <a:sym typeface="Arial"/>
              </a:rPr>
              <a:t>Until Dawn</a:t>
            </a:r>
            <a:r>
              <a:rPr lang="bg-BG" sz="1829">
                <a:solidFill>
                  <a:srgbClr val="393F4F"/>
                </a:solidFill>
                <a:latin typeface="Arial"/>
                <a:ea typeface="Arial"/>
                <a:cs typeface="Arial"/>
                <a:sym typeface="Arial"/>
              </a:rPr>
              <a:t>. </a:t>
            </a:r>
            <a:endParaRPr sz="1829">
              <a:solidFill>
                <a:srgbClr val="393F4F"/>
              </a:solidFill>
              <a:latin typeface="Arial"/>
              <a:ea typeface="Arial"/>
              <a:cs typeface="Arial"/>
              <a:sym typeface="Arial"/>
            </a:endParaRPr>
          </a:p>
          <a:p>
            <a:pPr indent="-318611" lvl="0" marL="457200" rtl="0" algn="l">
              <a:lnSpc>
                <a:spcPct val="150000"/>
              </a:lnSpc>
              <a:spcBef>
                <a:spcPts val="0"/>
              </a:spcBef>
              <a:spcAft>
                <a:spcPts val="0"/>
              </a:spcAft>
              <a:buClr>
                <a:srgbClr val="393F4F"/>
              </a:buClr>
              <a:buSzPct val="100000"/>
              <a:buFont typeface="Arial"/>
              <a:buAutoNum type="arabicPeriod"/>
            </a:pPr>
            <a:r>
              <a:rPr lang="bg-BG" sz="1829">
                <a:solidFill>
                  <a:srgbClr val="393F4F"/>
                </a:solidFill>
                <a:latin typeface="Arial"/>
                <a:ea typeface="Arial"/>
                <a:cs typeface="Arial"/>
                <a:sym typeface="Arial"/>
              </a:rPr>
              <a:t>The </a:t>
            </a:r>
            <a:r>
              <a:rPr b="1" lang="bg-BG" sz="1829">
                <a:solidFill>
                  <a:srgbClr val="393F4F"/>
                </a:solidFill>
                <a:latin typeface="Arial"/>
                <a:ea typeface="Arial"/>
                <a:cs typeface="Arial"/>
                <a:sym typeface="Arial"/>
              </a:rPr>
              <a:t>amusement park</a:t>
            </a:r>
            <a:r>
              <a:rPr lang="bg-BG" sz="1829">
                <a:solidFill>
                  <a:srgbClr val="393F4F"/>
                </a:solidFill>
                <a:latin typeface="Arial"/>
                <a:ea typeface="Arial"/>
                <a:cs typeface="Arial"/>
                <a:sym typeface="Arial"/>
              </a:rPr>
              <a:t> model is similar to the branching model and is a common strategy for open world games. It allows the player to control the story through interaction but rather than completing missions or side quests, the player finds these branches through interacting with the NPC that is attached to that particular storyline. An example of this is the popular game series </a:t>
            </a:r>
            <a:r>
              <a:rPr i="1" lang="bg-BG" sz="1829">
                <a:solidFill>
                  <a:srgbClr val="393F4F"/>
                </a:solidFill>
                <a:latin typeface="Arial"/>
                <a:ea typeface="Arial"/>
                <a:cs typeface="Arial"/>
                <a:sym typeface="Arial"/>
              </a:rPr>
              <a:t>Assassin’s Creed</a:t>
            </a:r>
            <a:r>
              <a:rPr lang="bg-BG" sz="1829">
                <a:solidFill>
                  <a:srgbClr val="393F4F"/>
                </a:solidFill>
                <a:latin typeface="Arial"/>
                <a:ea typeface="Arial"/>
                <a:cs typeface="Arial"/>
                <a:sym typeface="Arial"/>
              </a:rPr>
              <a:t> and </a:t>
            </a:r>
            <a:r>
              <a:rPr i="1" lang="bg-BG" sz="1829">
                <a:solidFill>
                  <a:srgbClr val="393F4F"/>
                </a:solidFill>
                <a:latin typeface="Arial"/>
                <a:ea typeface="Arial"/>
                <a:cs typeface="Arial"/>
                <a:sym typeface="Arial"/>
              </a:rPr>
              <a:t>Skyrim</a:t>
            </a:r>
            <a:r>
              <a:rPr lang="bg-BG" sz="1829">
                <a:solidFill>
                  <a:srgbClr val="393F4F"/>
                </a:solidFill>
                <a:latin typeface="Arial"/>
                <a:ea typeface="Arial"/>
                <a:cs typeface="Arial"/>
                <a:sym typeface="Arial"/>
              </a:rPr>
              <a:t>.</a:t>
            </a:r>
            <a:endParaRPr sz="1829">
              <a:solidFill>
                <a:srgbClr val="393F4F"/>
              </a:solidFill>
              <a:latin typeface="Arial"/>
              <a:ea typeface="Arial"/>
              <a:cs typeface="Arial"/>
              <a:sym typeface="Arial"/>
            </a:endParaRPr>
          </a:p>
          <a:p>
            <a:pPr indent="0" lvl="0" marL="914400" rtl="0" algn="r">
              <a:lnSpc>
                <a:spcPct val="150000"/>
              </a:lnSpc>
              <a:spcBef>
                <a:spcPts val="0"/>
              </a:spcBef>
              <a:spcAft>
                <a:spcPts val="0"/>
              </a:spcAft>
              <a:buNone/>
            </a:pPr>
            <a:r>
              <a:rPr lang="bg-BG" sz="1700">
                <a:solidFill>
                  <a:srgbClr val="393F4F"/>
                </a:solidFill>
                <a:latin typeface="Arial"/>
                <a:ea typeface="Arial"/>
                <a:cs typeface="Arial"/>
                <a:sym typeface="Arial"/>
              </a:rPr>
              <a:t>Chris Stone, </a:t>
            </a:r>
            <a:r>
              <a:rPr i="1" lang="bg-BG" sz="1700">
                <a:solidFill>
                  <a:srgbClr val="393F4F"/>
                </a:solidFill>
                <a:latin typeface="Arial"/>
                <a:ea typeface="Arial"/>
                <a:cs typeface="Arial"/>
                <a:sym typeface="Arial"/>
              </a:rPr>
              <a:t>Gamasutra</a:t>
            </a:r>
            <a:endParaRPr i="1"/>
          </a:p>
        </p:txBody>
      </p:sp>
      <p:pic>
        <p:nvPicPr>
          <p:cNvPr id="216" name="Google Shape;216;g2b3823c208f_0_0"/>
          <p:cNvPicPr preferRelativeResize="0"/>
          <p:nvPr/>
        </p:nvPicPr>
        <p:blipFill>
          <a:blip r:embed="rId3">
            <a:alphaModFix/>
          </a:blip>
          <a:stretch>
            <a:fillRect/>
          </a:stretch>
        </p:blipFill>
        <p:spPr>
          <a:xfrm>
            <a:off x="6910750" y="0"/>
            <a:ext cx="5194116" cy="65531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g2b407cd9bd3_0_24"/>
          <p:cNvSpPr txBox="1"/>
          <p:nvPr>
            <p:ph type="title"/>
          </p:nvPr>
        </p:nvSpPr>
        <p:spPr>
          <a:xfrm>
            <a:off x="831850" y="1709738"/>
            <a:ext cx="10515600" cy="28527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t/>
            </a:r>
            <a:endParaRPr/>
          </a:p>
        </p:txBody>
      </p:sp>
      <p:sp>
        <p:nvSpPr>
          <p:cNvPr id="223" name="Google Shape;223;g2b407cd9bd3_0_24"/>
          <p:cNvSpPr txBox="1"/>
          <p:nvPr>
            <p:ph idx="1" type="body"/>
          </p:nvPr>
        </p:nvSpPr>
        <p:spPr>
          <a:xfrm>
            <a:off x="831850" y="4589463"/>
            <a:ext cx="10515600" cy="1500000"/>
          </a:xfrm>
          <a:prstGeom prst="rect">
            <a:avLst/>
          </a:prstGeom>
        </p:spPr>
        <p:txBody>
          <a:bodyPr anchorCtr="0" anchor="t" bIns="45700" lIns="91425" spcFirstLastPara="1" rIns="91425" wrap="square" tIns="45700">
            <a:normAutofit/>
          </a:bodyPr>
          <a:lstStyle/>
          <a:p>
            <a:pPr indent="0" lvl="0" marL="0" rtl="0" algn="l">
              <a:spcBef>
                <a:spcPts val="1100"/>
              </a:spcBef>
              <a:spcAft>
                <a:spcPts val="0"/>
              </a:spcAft>
              <a:buNone/>
            </a:pPr>
            <a:r>
              <a:t/>
            </a:r>
            <a:endParaRPr/>
          </a:p>
        </p:txBody>
      </p:sp>
      <p:pic>
        <p:nvPicPr>
          <p:cNvPr id="224" name="Google Shape;224;g2b407cd9bd3_0_24"/>
          <p:cNvPicPr preferRelativeResize="0"/>
          <p:nvPr/>
        </p:nvPicPr>
        <p:blipFill>
          <a:blip r:embed="rId3">
            <a:alphaModFix/>
          </a:blip>
          <a:stretch>
            <a:fillRect/>
          </a:stretch>
        </p:blipFill>
        <p:spPr>
          <a:xfrm>
            <a:off x="149392" y="141125"/>
            <a:ext cx="11893217" cy="68580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g2b407cd9bd3_0_17"/>
          <p:cNvSpPr txBox="1"/>
          <p:nvPr>
            <p:ph idx="1" type="body"/>
          </p:nvPr>
        </p:nvSpPr>
        <p:spPr>
          <a:xfrm>
            <a:off x="831850" y="4201153"/>
            <a:ext cx="10515600" cy="1888200"/>
          </a:xfrm>
          <a:prstGeom prst="rect">
            <a:avLst/>
          </a:prstGeom>
        </p:spPr>
        <p:txBody>
          <a:bodyPr anchorCtr="0" anchor="t" bIns="45700" lIns="91425" spcFirstLastPara="1" rIns="91425" wrap="square" tIns="45700">
            <a:normAutofit/>
          </a:bodyPr>
          <a:lstStyle/>
          <a:p>
            <a:pPr indent="0" lvl="0" marL="0" rtl="0" algn="l">
              <a:spcBef>
                <a:spcPts val="1100"/>
              </a:spcBef>
              <a:spcAft>
                <a:spcPts val="0"/>
              </a:spcAft>
              <a:buClr>
                <a:schemeClr val="dk1"/>
              </a:buClr>
              <a:buSzPts val="1100"/>
              <a:buFont typeface="Arial"/>
              <a:buNone/>
            </a:pPr>
            <a:r>
              <a:t/>
            </a:r>
            <a:endParaRPr/>
          </a:p>
          <a:p>
            <a:pPr indent="0" lvl="0" marL="0" rtl="0" algn="l">
              <a:spcBef>
                <a:spcPts val="1100"/>
              </a:spcBef>
              <a:spcAft>
                <a:spcPts val="0"/>
              </a:spcAft>
              <a:buClr>
                <a:schemeClr val="dk1"/>
              </a:buClr>
              <a:buSzPts val="1100"/>
              <a:buFont typeface="Arial"/>
              <a:buNone/>
            </a:pPr>
            <a:r>
              <a:rPr lang="bg-BG"/>
              <a:t>The double square brackets, before and after the words will be the link to click to progress the story.</a:t>
            </a:r>
            <a:endParaRPr/>
          </a:p>
          <a:p>
            <a:pPr indent="0" lvl="0" marL="0" rtl="0" algn="l">
              <a:spcBef>
                <a:spcPts val="1100"/>
              </a:spcBef>
              <a:spcAft>
                <a:spcPts val="0"/>
              </a:spcAft>
              <a:buNone/>
            </a:pPr>
            <a:r>
              <a:t/>
            </a:r>
            <a:endParaRPr/>
          </a:p>
        </p:txBody>
      </p:sp>
      <p:pic>
        <p:nvPicPr>
          <p:cNvPr id="231" name="Google Shape;231;g2b407cd9bd3_0_17"/>
          <p:cNvPicPr preferRelativeResize="0"/>
          <p:nvPr/>
        </p:nvPicPr>
        <p:blipFill>
          <a:blip r:embed="rId3">
            <a:alphaModFix/>
          </a:blip>
          <a:stretch>
            <a:fillRect/>
          </a:stretch>
        </p:blipFill>
        <p:spPr>
          <a:xfrm>
            <a:off x="715600" y="514175"/>
            <a:ext cx="7372350" cy="31813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g2b407cd9bd3_0_3"/>
          <p:cNvSpPr txBox="1"/>
          <p:nvPr>
            <p:ph type="title"/>
          </p:nvPr>
        </p:nvSpPr>
        <p:spPr>
          <a:xfrm>
            <a:off x="449950" y="132243"/>
            <a:ext cx="10515600" cy="1229400"/>
          </a:xfrm>
          <a:prstGeom prst="rect">
            <a:avLst/>
          </a:prstGeom>
        </p:spPr>
        <p:txBody>
          <a:bodyPr anchorCtr="0" anchor="b" bIns="45700" lIns="91425" spcFirstLastPara="1" rIns="91425" wrap="square" tIns="45700">
            <a:normAutofit fontScale="90000"/>
          </a:bodyPr>
          <a:lstStyle/>
          <a:p>
            <a:pPr indent="0" lvl="0" marL="0" rtl="0" algn="l">
              <a:lnSpc>
                <a:spcPct val="150000"/>
              </a:lnSpc>
              <a:spcBef>
                <a:spcPts val="0"/>
              </a:spcBef>
              <a:spcAft>
                <a:spcPts val="0"/>
              </a:spcAft>
              <a:buNone/>
            </a:pPr>
            <a:r>
              <a:rPr b="1" lang="bg-BG" sz="2800">
                <a:latin typeface="Arial"/>
                <a:ea typeface="Arial"/>
                <a:cs typeface="Arial"/>
                <a:sym typeface="Arial"/>
              </a:rPr>
              <a:t>https://twinery.org</a:t>
            </a:r>
            <a:endParaRPr sz="2800">
              <a:solidFill>
                <a:srgbClr val="393F4F"/>
              </a:solidFill>
              <a:latin typeface="Arial"/>
              <a:ea typeface="Arial"/>
              <a:cs typeface="Arial"/>
              <a:sym typeface="Arial"/>
            </a:endParaRPr>
          </a:p>
          <a:p>
            <a:pPr indent="0" lvl="0" marL="0" rtl="0" algn="l">
              <a:lnSpc>
                <a:spcPct val="150000"/>
              </a:lnSpc>
              <a:spcBef>
                <a:spcPts val="0"/>
              </a:spcBef>
              <a:spcAft>
                <a:spcPts val="0"/>
              </a:spcAft>
              <a:buNone/>
            </a:pPr>
            <a:r>
              <a:rPr lang="bg-BG" sz="2800">
                <a:solidFill>
                  <a:srgbClr val="393F4F"/>
                </a:solidFill>
                <a:latin typeface="Arial"/>
                <a:ea typeface="Arial"/>
                <a:cs typeface="Arial"/>
                <a:sym typeface="Arial"/>
              </a:rPr>
              <a:t>a free online platform to create interactive, nonlinear stories.</a:t>
            </a:r>
            <a:endParaRPr/>
          </a:p>
        </p:txBody>
      </p:sp>
      <p:sp>
        <p:nvSpPr>
          <p:cNvPr id="238" name="Google Shape;238;g2b407cd9bd3_0_3"/>
          <p:cNvSpPr txBox="1"/>
          <p:nvPr>
            <p:ph idx="1" type="body"/>
          </p:nvPr>
        </p:nvSpPr>
        <p:spPr>
          <a:xfrm>
            <a:off x="6177175" y="2540625"/>
            <a:ext cx="5170200" cy="3548700"/>
          </a:xfrm>
          <a:prstGeom prst="rect">
            <a:avLst/>
          </a:prstGeom>
        </p:spPr>
        <p:txBody>
          <a:bodyPr anchorCtr="0" anchor="t" bIns="45700" lIns="91425" spcFirstLastPara="1" rIns="91425" wrap="square" tIns="45700">
            <a:normAutofit/>
          </a:bodyPr>
          <a:lstStyle/>
          <a:p>
            <a:pPr indent="-419100" lvl="0" marL="457200" rtl="0" algn="l">
              <a:spcBef>
                <a:spcPts val="1100"/>
              </a:spcBef>
              <a:spcAft>
                <a:spcPts val="0"/>
              </a:spcAft>
              <a:buSzPts val="3000"/>
              <a:buChar char="➔"/>
            </a:pPr>
            <a:r>
              <a:rPr lang="bg-BG" sz="3000"/>
              <a:t>Accessibility </a:t>
            </a:r>
            <a:endParaRPr sz="3000"/>
          </a:p>
          <a:p>
            <a:pPr indent="-419100" lvl="0" marL="457200" rtl="0" algn="l">
              <a:spcBef>
                <a:spcPts val="0"/>
              </a:spcBef>
              <a:spcAft>
                <a:spcPts val="0"/>
              </a:spcAft>
              <a:buSzPts val="3000"/>
              <a:buChar char="➔"/>
            </a:pPr>
            <a:r>
              <a:rPr lang="bg-BG" sz="3000"/>
              <a:t>Adaptability</a:t>
            </a:r>
            <a:endParaRPr sz="3000"/>
          </a:p>
          <a:p>
            <a:pPr indent="-419100" lvl="0" marL="457200" rtl="0" algn="l">
              <a:spcBef>
                <a:spcPts val="0"/>
              </a:spcBef>
              <a:spcAft>
                <a:spcPts val="0"/>
              </a:spcAft>
              <a:buSzPts val="3000"/>
              <a:buChar char="➔"/>
            </a:pPr>
            <a:r>
              <a:rPr lang="bg-BG" sz="3000"/>
              <a:t>Free tool</a:t>
            </a:r>
            <a:endParaRPr sz="3000"/>
          </a:p>
          <a:p>
            <a:pPr indent="-419100" lvl="0" marL="457200" rtl="0" algn="l">
              <a:spcBef>
                <a:spcPts val="0"/>
              </a:spcBef>
              <a:spcAft>
                <a:spcPts val="0"/>
              </a:spcAft>
              <a:buSzPts val="3000"/>
              <a:buChar char="➔"/>
            </a:pPr>
            <a:r>
              <a:rPr lang="bg-BG" sz="3000"/>
              <a:t>Open </a:t>
            </a:r>
            <a:r>
              <a:rPr lang="bg-BG" sz="3000"/>
              <a:t>source</a:t>
            </a:r>
            <a:endParaRPr sz="3000"/>
          </a:p>
          <a:p>
            <a:pPr indent="-419100" lvl="0" marL="457200" rtl="0" algn="l">
              <a:spcBef>
                <a:spcPts val="0"/>
              </a:spcBef>
              <a:spcAft>
                <a:spcPts val="0"/>
              </a:spcAft>
              <a:buSzPts val="3000"/>
              <a:buChar char="➔"/>
            </a:pPr>
            <a:r>
              <a:rPr lang="bg-BG" sz="3000"/>
              <a:t>No download needed</a:t>
            </a:r>
            <a:endParaRPr sz="3000"/>
          </a:p>
          <a:p>
            <a:pPr indent="-419100" lvl="0" marL="457200" rtl="0" algn="l">
              <a:spcBef>
                <a:spcPts val="0"/>
              </a:spcBef>
              <a:spcAft>
                <a:spcPts val="0"/>
              </a:spcAft>
              <a:buSzPts val="3000"/>
              <a:buChar char="➔"/>
            </a:pPr>
            <a:r>
              <a:rPr lang="bg-BG" sz="3000"/>
              <a:t>No code needed</a:t>
            </a:r>
            <a:endParaRPr sz="3000"/>
          </a:p>
          <a:p>
            <a:pPr indent="-419100" lvl="0" marL="457200" rtl="0" algn="l">
              <a:spcBef>
                <a:spcPts val="0"/>
              </a:spcBef>
              <a:spcAft>
                <a:spcPts val="0"/>
              </a:spcAft>
              <a:buSzPts val="3000"/>
              <a:buChar char="➔"/>
            </a:pPr>
            <a:r>
              <a:rPr lang="bg-BG" sz="3000"/>
              <a:t>Easy to learn</a:t>
            </a:r>
            <a:endParaRPr sz="3000"/>
          </a:p>
        </p:txBody>
      </p:sp>
      <p:pic>
        <p:nvPicPr>
          <p:cNvPr id="239" name="Google Shape;239;g2b407cd9bd3_0_3"/>
          <p:cNvPicPr preferRelativeResize="0"/>
          <p:nvPr/>
        </p:nvPicPr>
        <p:blipFill>
          <a:blip r:embed="rId3">
            <a:alphaModFix/>
          </a:blip>
          <a:stretch>
            <a:fillRect/>
          </a:stretch>
        </p:blipFill>
        <p:spPr>
          <a:xfrm>
            <a:off x="584150" y="1420368"/>
            <a:ext cx="5191556" cy="519155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g2b342274dfc_0_509"/>
          <p:cNvSpPr txBox="1"/>
          <p:nvPr>
            <p:ph type="title"/>
          </p:nvPr>
        </p:nvSpPr>
        <p:spPr>
          <a:xfrm>
            <a:off x="0" y="2120000"/>
            <a:ext cx="12192000" cy="26181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SzPts val="16000"/>
              <a:buNone/>
            </a:pPr>
            <a:r>
              <a:rPr lang="bg-BG"/>
              <a:t>Thank you!</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2019-12-22T19:14:55Z</dcterms:created>
  <dc:creator>p.zlatkova</dc:creator>
</cp:coreProperties>
</file>